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3"/>
  </p:notesMasterIdLst>
  <p:handoutMasterIdLst>
    <p:handoutMasterId r:id="rId24"/>
  </p:handoutMasterIdLst>
  <p:sldIdLst>
    <p:sldId id="259" r:id="rId5"/>
    <p:sldId id="2567" r:id="rId6"/>
    <p:sldId id="326" r:id="rId7"/>
    <p:sldId id="328" r:id="rId8"/>
    <p:sldId id="350" r:id="rId9"/>
    <p:sldId id="2537" r:id="rId10"/>
    <p:sldId id="2538" r:id="rId11"/>
    <p:sldId id="353" r:id="rId12"/>
    <p:sldId id="2576" r:id="rId13"/>
    <p:sldId id="2572" r:id="rId14"/>
    <p:sldId id="2573" r:id="rId15"/>
    <p:sldId id="2574" r:id="rId16"/>
    <p:sldId id="2575" r:id="rId17"/>
    <p:sldId id="2564" r:id="rId18"/>
    <p:sldId id="2565" r:id="rId19"/>
    <p:sldId id="2531" r:id="rId20"/>
    <p:sldId id="2577" r:id="rId21"/>
    <p:sldId id="263" r:id="rId22"/>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Century Gothic" panose="020B0502020202020204" pitchFamily="34" charset="0"/>
      <p:regular r:id="rId30"/>
      <p:bold r:id="rId31"/>
      <p:italic r:id="rId32"/>
      <p:boldItalic r:id="rId33"/>
    </p:embeddedFont>
    <p:embeddedFont>
      <p:font typeface="Galano Grotesque Light" pitchFamily="2" charset="77"/>
      <p:regular r:id="rId34"/>
    </p:embeddedFont>
    <p:embeddedFont>
      <p:font typeface="Galano Grotesque Medium" pitchFamily="2" charset="77"/>
      <p:regular r:id="rId35"/>
    </p:embeddedFont>
    <p:embeddedFont>
      <p:font typeface="Montserrat Light" panose="020F0302020204030204" pitchFamily="34"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583"/>
    <a:srgbClr val="F49907"/>
    <a:srgbClr val="61A93F"/>
    <a:srgbClr val="41679F"/>
    <a:srgbClr val="004630"/>
    <a:srgbClr val="575757"/>
    <a:srgbClr val="1257B8"/>
    <a:srgbClr val="0979C4"/>
    <a:srgbClr val="24395D"/>
    <a:srgbClr val="638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0F57B-4BFF-7D4A-BDC6-80AEC4BF8DBF}" v="204" dt="2021-10-21T10:04:51.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5"/>
    <p:restoredTop sz="69718"/>
  </p:normalViewPr>
  <p:slideViewPr>
    <p:cSldViewPr snapToGrid="0">
      <p:cViewPr>
        <p:scale>
          <a:sx n="60" d="100"/>
          <a:sy n="60" d="100"/>
        </p:scale>
        <p:origin x="1112" y="6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10.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Y TONER" userId="374c795e-9bfa-42e0-8bce-fb4635aa0cd5" providerId="ADAL" clId="{5F70F57B-4BFF-7D4A-BDC6-80AEC4BF8DBF}"/>
    <pc:docChg chg="undo custSel addSld delSld modSld sldOrd">
      <pc:chgData name="HOLLY TONER" userId="374c795e-9bfa-42e0-8bce-fb4635aa0cd5" providerId="ADAL" clId="{5F70F57B-4BFF-7D4A-BDC6-80AEC4BF8DBF}" dt="2021-10-21T10:04:11.998" v="928" actId="20577"/>
      <pc:docMkLst>
        <pc:docMk/>
      </pc:docMkLst>
      <pc:sldChg chg="del mod modShow">
        <pc:chgData name="HOLLY TONER" userId="374c795e-9bfa-42e0-8bce-fb4635aa0cd5" providerId="ADAL" clId="{5F70F57B-4BFF-7D4A-BDC6-80AEC4BF8DBF}" dt="2021-10-18T14:27:03.472" v="16" actId="2696"/>
        <pc:sldMkLst>
          <pc:docMk/>
          <pc:sldMk cId="4275607559" sldId="349"/>
        </pc:sldMkLst>
      </pc:sldChg>
      <pc:sldChg chg="modNotesTx">
        <pc:chgData name="HOLLY TONER" userId="374c795e-9bfa-42e0-8bce-fb4635aa0cd5" providerId="ADAL" clId="{5F70F57B-4BFF-7D4A-BDC6-80AEC4BF8DBF}" dt="2021-10-20T12:54:05.079" v="368" actId="20577"/>
        <pc:sldMkLst>
          <pc:docMk/>
          <pc:sldMk cId="309877266" sldId="350"/>
        </pc:sldMkLst>
      </pc:sldChg>
      <pc:sldChg chg="del mod modShow">
        <pc:chgData name="HOLLY TONER" userId="374c795e-9bfa-42e0-8bce-fb4635aa0cd5" providerId="ADAL" clId="{5F70F57B-4BFF-7D4A-BDC6-80AEC4BF8DBF}" dt="2021-10-21T08:15:35.799" v="546" actId="2696"/>
        <pc:sldMkLst>
          <pc:docMk/>
          <pc:sldMk cId="2576917250" sldId="355"/>
        </pc:sldMkLst>
      </pc:sldChg>
      <pc:sldChg chg="del">
        <pc:chgData name="HOLLY TONER" userId="374c795e-9bfa-42e0-8bce-fb4635aa0cd5" providerId="ADAL" clId="{5F70F57B-4BFF-7D4A-BDC6-80AEC4BF8DBF}" dt="2021-10-20T13:08:07.386" v="527" actId="2696"/>
        <pc:sldMkLst>
          <pc:docMk/>
          <pc:sldMk cId="1052443857" sldId="358"/>
        </pc:sldMkLst>
      </pc:sldChg>
      <pc:sldChg chg="del mod modShow">
        <pc:chgData name="HOLLY TONER" userId="374c795e-9bfa-42e0-8bce-fb4635aa0cd5" providerId="ADAL" clId="{5F70F57B-4BFF-7D4A-BDC6-80AEC4BF8DBF}" dt="2021-10-18T14:27:52.357" v="19" actId="2696"/>
        <pc:sldMkLst>
          <pc:docMk/>
          <pc:sldMk cId="2181201052" sldId="2534"/>
        </pc:sldMkLst>
      </pc:sldChg>
      <pc:sldChg chg="del mod modShow">
        <pc:chgData name="HOLLY TONER" userId="374c795e-9bfa-42e0-8bce-fb4635aa0cd5" providerId="ADAL" clId="{5F70F57B-4BFF-7D4A-BDC6-80AEC4BF8DBF}" dt="2021-10-21T08:15:35.799" v="546" actId="2696"/>
        <pc:sldMkLst>
          <pc:docMk/>
          <pc:sldMk cId="2005441223" sldId="2535"/>
        </pc:sldMkLst>
      </pc:sldChg>
      <pc:sldChg chg="del mod modShow">
        <pc:chgData name="HOLLY TONER" userId="374c795e-9bfa-42e0-8bce-fb4635aa0cd5" providerId="ADAL" clId="{5F70F57B-4BFF-7D4A-BDC6-80AEC4BF8DBF}" dt="2021-10-21T08:15:35.799" v="546" actId="2696"/>
        <pc:sldMkLst>
          <pc:docMk/>
          <pc:sldMk cId="4257497125" sldId="2536"/>
        </pc:sldMkLst>
      </pc:sldChg>
      <pc:sldChg chg="modAnim">
        <pc:chgData name="HOLLY TONER" userId="374c795e-9bfa-42e0-8bce-fb4635aa0cd5" providerId="ADAL" clId="{5F70F57B-4BFF-7D4A-BDC6-80AEC4BF8DBF}" dt="2021-10-21T09:58:45.351" v="576"/>
        <pc:sldMkLst>
          <pc:docMk/>
          <pc:sldMk cId="1451952978" sldId="2538"/>
        </pc:sldMkLst>
      </pc:sldChg>
      <pc:sldChg chg="del mod modShow">
        <pc:chgData name="HOLLY TONER" userId="374c795e-9bfa-42e0-8bce-fb4635aa0cd5" providerId="ADAL" clId="{5F70F57B-4BFF-7D4A-BDC6-80AEC4BF8DBF}" dt="2021-10-18T14:27:54.384" v="20" actId="2696"/>
        <pc:sldMkLst>
          <pc:docMk/>
          <pc:sldMk cId="570513399" sldId="2541"/>
        </pc:sldMkLst>
      </pc:sldChg>
      <pc:sldChg chg="del mod modShow">
        <pc:chgData name="HOLLY TONER" userId="374c795e-9bfa-42e0-8bce-fb4635aa0cd5" providerId="ADAL" clId="{5F70F57B-4BFF-7D4A-BDC6-80AEC4BF8DBF}" dt="2021-10-18T14:27:56.102" v="21" actId="2696"/>
        <pc:sldMkLst>
          <pc:docMk/>
          <pc:sldMk cId="1435054452" sldId="2542"/>
        </pc:sldMkLst>
      </pc:sldChg>
      <pc:sldChg chg="addSp delSp modSp add del mod">
        <pc:chgData name="HOLLY TONER" userId="374c795e-9bfa-42e0-8bce-fb4635aa0cd5" providerId="ADAL" clId="{5F70F57B-4BFF-7D4A-BDC6-80AEC4BF8DBF}" dt="2021-10-18T14:29:18.546" v="31" actId="2696"/>
        <pc:sldMkLst>
          <pc:docMk/>
          <pc:sldMk cId="2685135865" sldId="2544"/>
        </pc:sldMkLst>
        <pc:spChg chg="add del mod">
          <ac:chgData name="HOLLY TONER" userId="374c795e-9bfa-42e0-8bce-fb4635aa0cd5" providerId="ADAL" clId="{5F70F57B-4BFF-7D4A-BDC6-80AEC4BF8DBF}" dt="2021-10-18T14:28:35.943" v="25" actId="931"/>
          <ac:spMkLst>
            <pc:docMk/>
            <pc:sldMk cId="2685135865" sldId="2544"/>
            <ac:spMk id="3" creationId="{F4DB0F27-C6D6-8B4A-BA54-D40BB2C9B12F}"/>
          </ac:spMkLst>
        </pc:spChg>
        <pc:picChg chg="add mod">
          <ac:chgData name="HOLLY TONER" userId="374c795e-9bfa-42e0-8bce-fb4635aa0cd5" providerId="ADAL" clId="{5F70F57B-4BFF-7D4A-BDC6-80AEC4BF8DBF}" dt="2021-10-18T14:28:39.227" v="27" actId="962"/>
          <ac:picMkLst>
            <pc:docMk/>
            <pc:sldMk cId="2685135865" sldId="2544"/>
            <ac:picMk id="5" creationId="{4B0B271E-044C-014F-8C78-21E66E75717A}"/>
          </ac:picMkLst>
        </pc:picChg>
        <pc:picChg chg="del">
          <ac:chgData name="HOLLY TONER" userId="374c795e-9bfa-42e0-8bce-fb4635aa0cd5" providerId="ADAL" clId="{5F70F57B-4BFF-7D4A-BDC6-80AEC4BF8DBF}" dt="2021-10-18T14:28:18.631" v="24" actId="478"/>
          <ac:picMkLst>
            <pc:docMk/>
            <pc:sldMk cId="2685135865" sldId="2544"/>
            <ac:picMk id="10" creationId="{9D4EAE62-F503-794F-B95C-B0CA94167120}"/>
          </ac:picMkLst>
        </pc:picChg>
      </pc:sldChg>
      <pc:sldChg chg="del mod modShow">
        <pc:chgData name="HOLLY TONER" userId="374c795e-9bfa-42e0-8bce-fb4635aa0cd5" providerId="ADAL" clId="{5F70F57B-4BFF-7D4A-BDC6-80AEC4BF8DBF}" dt="2021-10-21T08:15:35.799" v="546" actId="2696"/>
        <pc:sldMkLst>
          <pc:docMk/>
          <pc:sldMk cId="1707134587" sldId="2546"/>
        </pc:sldMkLst>
      </pc:sldChg>
      <pc:sldChg chg="del mod modShow">
        <pc:chgData name="HOLLY TONER" userId="374c795e-9bfa-42e0-8bce-fb4635aa0cd5" providerId="ADAL" clId="{5F70F57B-4BFF-7D4A-BDC6-80AEC4BF8DBF}" dt="2021-10-21T08:15:35.799" v="546" actId="2696"/>
        <pc:sldMkLst>
          <pc:docMk/>
          <pc:sldMk cId="3624554606" sldId="2547"/>
        </pc:sldMkLst>
      </pc:sldChg>
      <pc:sldChg chg="del">
        <pc:chgData name="HOLLY TONER" userId="374c795e-9bfa-42e0-8bce-fb4635aa0cd5" providerId="ADAL" clId="{5F70F57B-4BFF-7D4A-BDC6-80AEC4BF8DBF}" dt="2021-10-18T14:26:40.707" v="11" actId="2696"/>
        <pc:sldMkLst>
          <pc:docMk/>
          <pc:sldMk cId="94952980" sldId="2548"/>
        </pc:sldMkLst>
      </pc:sldChg>
      <pc:sldChg chg="del">
        <pc:chgData name="HOLLY TONER" userId="374c795e-9bfa-42e0-8bce-fb4635aa0cd5" providerId="ADAL" clId="{5F70F57B-4BFF-7D4A-BDC6-80AEC4BF8DBF}" dt="2021-10-18T14:27:05.981" v="17" actId="2696"/>
        <pc:sldMkLst>
          <pc:docMk/>
          <pc:sldMk cId="894904537" sldId="2554"/>
        </pc:sldMkLst>
      </pc:sldChg>
      <pc:sldChg chg="del mod modShow">
        <pc:chgData name="HOLLY TONER" userId="374c795e-9bfa-42e0-8bce-fb4635aa0cd5" providerId="ADAL" clId="{5F70F57B-4BFF-7D4A-BDC6-80AEC4BF8DBF}" dt="2021-10-18T14:26:47.917" v="12" actId="2696"/>
        <pc:sldMkLst>
          <pc:docMk/>
          <pc:sldMk cId="3161767534" sldId="2555"/>
        </pc:sldMkLst>
      </pc:sldChg>
      <pc:sldChg chg="del mod modShow">
        <pc:chgData name="HOLLY TONER" userId="374c795e-9bfa-42e0-8bce-fb4635aa0cd5" providerId="ADAL" clId="{5F70F57B-4BFF-7D4A-BDC6-80AEC4BF8DBF}" dt="2021-10-18T14:28:03.918" v="23" actId="2696"/>
        <pc:sldMkLst>
          <pc:docMk/>
          <pc:sldMk cId="2941428469" sldId="2556"/>
        </pc:sldMkLst>
      </pc:sldChg>
      <pc:sldChg chg="del mod modShow">
        <pc:chgData name="HOLLY TONER" userId="374c795e-9bfa-42e0-8bce-fb4635aa0cd5" providerId="ADAL" clId="{5F70F57B-4BFF-7D4A-BDC6-80AEC4BF8DBF}" dt="2021-10-21T08:15:35.799" v="546" actId="2696"/>
        <pc:sldMkLst>
          <pc:docMk/>
          <pc:sldMk cId="2848031873" sldId="2557"/>
        </pc:sldMkLst>
      </pc:sldChg>
      <pc:sldChg chg="del mod modShow">
        <pc:chgData name="HOLLY TONER" userId="374c795e-9bfa-42e0-8bce-fb4635aa0cd5" providerId="ADAL" clId="{5F70F57B-4BFF-7D4A-BDC6-80AEC4BF8DBF}" dt="2021-10-18T14:27:17.143" v="18" actId="2696"/>
        <pc:sldMkLst>
          <pc:docMk/>
          <pc:sldMk cId="2138123073" sldId="2558"/>
        </pc:sldMkLst>
      </pc:sldChg>
      <pc:sldChg chg="addSp delSp modSp del mod modAnim modShow">
        <pc:chgData name="HOLLY TONER" userId="374c795e-9bfa-42e0-8bce-fb4635aa0cd5" providerId="ADAL" clId="{5F70F57B-4BFF-7D4A-BDC6-80AEC4BF8DBF}" dt="2021-10-20T14:47:05.320" v="545" actId="2696"/>
        <pc:sldMkLst>
          <pc:docMk/>
          <pc:sldMk cId="1544638909" sldId="2560"/>
        </pc:sldMkLst>
        <pc:spChg chg="add mod">
          <ac:chgData name="HOLLY TONER" userId="374c795e-9bfa-42e0-8bce-fb4635aa0cd5" providerId="ADAL" clId="{5F70F57B-4BFF-7D4A-BDC6-80AEC4BF8DBF}" dt="2021-10-18T14:40:43.588" v="103" actId="1076"/>
          <ac:spMkLst>
            <pc:docMk/>
            <pc:sldMk cId="1544638909" sldId="2560"/>
            <ac:spMk id="2" creationId="{978D6BA5-3DB3-684B-B01D-A437187012D2}"/>
          </ac:spMkLst>
        </pc:spChg>
        <pc:spChg chg="mod">
          <ac:chgData name="HOLLY TONER" userId="374c795e-9bfa-42e0-8bce-fb4635aa0cd5" providerId="ADAL" clId="{5F70F57B-4BFF-7D4A-BDC6-80AEC4BF8DBF}" dt="2021-10-18T14:45:17.292" v="147" actId="1076"/>
          <ac:spMkLst>
            <pc:docMk/>
            <pc:sldMk cId="1544638909" sldId="2560"/>
            <ac:spMk id="7" creationId="{70348496-551D-204A-89CE-2FED9A46037D}"/>
          </ac:spMkLst>
        </pc:spChg>
        <pc:spChg chg="mod">
          <ac:chgData name="HOLLY TONER" userId="374c795e-9bfa-42e0-8bce-fb4635aa0cd5" providerId="ADAL" clId="{5F70F57B-4BFF-7D4A-BDC6-80AEC4BF8DBF}" dt="2021-10-18T14:39:29.497" v="96" actId="1076"/>
          <ac:spMkLst>
            <pc:docMk/>
            <pc:sldMk cId="1544638909" sldId="2560"/>
            <ac:spMk id="8" creationId="{BFFC1363-4EEB-8D49-8970-00A5FFCEBD38}"/>
          </ac:spMkLst>
        </pc:spChg>
        <pc:spChg chg="mod">
          <ac:chgData name="HOLLY TONER" userId="374c795e-9bfa-42e0-8bce-fb4635aa0cd5" providerId="ADAL" clId="{5F70F57B-4BFF-7D4A-BDC6-80AEC4BF8DBF}" dt="2021-10-18T14:35:13.373" v="73" actId="255"/>
          <ac:spMkLst>
            <pc:docMk/>
            <pc:sldMk cId="1544638909" sldId="2560"/>
            <ac:spMk id="13" creationId="{B566DFB5-5EC5-EF4F-9676-80E46293679B}"/>
          </ac:spMkLst>
        </pc:spChg>
        <pc:spChg chg="mod">
          <ac:chgData name="HOLLY TONER" userId="374c795e-9bfa-42e0-8bce-fb4635aa0cd5" providerId="ADAL" clId="{5F70F57B-4BFF-7D4A-BDC6-80AEC4BF8DBF}" dt="2021-10-18T14:40:43.588" v="103" actId="1076"/>
          <ac:spMkLst>
            <pc:docMk/>
            <pc:sldMk cId="1544638909" sldId="2560"/>
            <ac:spMk id="14" creationId="{0523BED3-6ACB-D74E-8C09-DCB34F39332D}"/>
          </ac:spMkLst>
        </pc:spChg>
        <pc:spChg chg="add mod">
          <ac:chgData name="HOLLY TONER" userId="374c795e-9bfa-42e0-8bce-fb4635aa0cd5" providerId="ADAL" clId="{5F70F57B-4BFF-7D4A-BDC6-80AEC4BF8DBF}" dt="2021-10-18T14:40:25.921" v="101" actId="1076"/>
          <ac:spMkLst>
            <pc:docMk/>
            <pc:sldMk cId="1544638909" sldId="2560"/>
            <ac:spMk id="15" creationId="{9801F383-11AB-444E-99A8-D96486D72C9E}"/>
          </ac:spMkLst>
        </pc:spChg>
        <pc:spChg chg="mod">
          <ac:chgData name="HOLLY TONER" userId="374c795e-9bfa-42e0-8bce-fb4635aa0cd5" providerId="ADAL" clId="{5F70F57B-4BFF-7D4A-BDC6-80AEC4BF8DBF}" dt="2021-10-18T14:40:25.921" v="101" actId="1076"/>
          <ac:spMkLst>
            <pc:docMk/>
            <pc:sldMk cId="1544638909" sldId="2560"/>
            <ac:spMk id="16" creationId="{3FF64D79-15B7-6441-A809-EFF9BED65B46}"/>
          </ac:spMkLst>
        </pc:spChg>
        <pc:spChg chg="add mod">
          <ac:chgData name="HOLLY TONER" userId="374c795e-9bfa-42e0-8bce-fb4635aa0cd5" providerId="ADAL" clId="{5F70F57B-4BFF-7D4A-BDC6-80AEC4BF8DBF}" dt="2021-10-18T14:34:24.536" v="65" actId="1076"/>
          <ac:spMkLst>
            <pc:docMk/>
            <pc:sldMk cId="1544638909" sldId="2560"/>
            <ac:spMk id="18" creationId="{CC91F81C-6690-DA4D-AA35-6D5E6BA790D8}"/>
          </ac:spMkLst>
        </pc:spChg>
        <pc:spChg chg="add mod">
          <ac:chgData name="HOLLY TONER" userId="374c795e-9bfa-42e0-8bce-fb4635aa0cd5" providerId="ADAL" clId="{5F70F57B-4BFF-7D4A-BDC6-80AEC4BF8DBF}" dt="2021-10-18T14:39:07.143" v="92" actId="1076"/>
          <ac:spMkLst>
            <pc:docMk/>
            <pc:sldMk cId="1544638909" sldId="2560"/>
            <ac:spMk id="19" creationId="{FC77851B-7A1D-554E-87C5-F85A508FDE42}"/>
          </ac:spMkLst>
        </pc:spChg>
        <pc:spChg chg="add mod">
          <ac:chgData name="HOLLY TONER" userId="374c795e-9bfa-42e0-8bce-fb4635aa0cd5" providerId="ADAL" clId="{5F70F57B-4BFF-7D4A-BDC6-80AEC4BF8DBF}" dt="2021-10-19T10:17:08.457" v="209" actId="1076"/>
          <ac:spMkLst>
            <pc:docMk/>
            <pc:sldMk cId="1544638909" sldId="2560"/>
            <ac:spMk id="21" creationId="{A76C109C-E3E7-1D43-A7CC-9C338F1E0CC6}"/>
          </ac:spMkLst>
        </pc:spChg>
        <pc:spChg chg="add mod">
          <ac:chgData name="HOLLY TONER" userId="374c795e-9bfa-42e0-8bce-fb4635aa0cd5" providerId="ADAL" clId="{5F70F57B-4BFF-7D4A-BDC6-80AEC4BF8DBF}" dt="2021-10-19T10:17:08.457" v="209" actId="1076"/>
          <ac:spMkLst>
            <pc:docMk/>
            <pc:sldMk cId="1544638909" sldId="2560"/>
            <ac:spMk id="23" creationId="{6FCCE085-0F0A-684E-9CC6-228B91139A0D}"/>
          </ac:spMkLst>
        </pc:spChg>
        <pc:picChg chg="mod modCrop">
          <ac:chgData name="HOLLY TONER" userId="374c795e-9bfa-42e0-8bce-fb4635aa0cd5" providerId="ADAL" clId="{5F70F57B-4BFF-7D4A-BDC6-80AEC4BF8DBF}" dt="2021-10-18T14:40:25.921" v="101" actId="1076"/>
          <ac:picMkLst>
            <pc:docMk/>
            <pc:sldMk cId="1544638909" sldId="2560"/>
            <ac:picMk id="3" creationId="{AB3B39BD-2F1E-D445-A9E1-9B7D0E21FE99}"/>
          </ac:picMkLst>
        </pc:picChg>
        <pc:picChg chg="mod modCrop">
          <ac:chgData name="HOLLY TONER" userId="374c795e-9bfa-42e0-8bce-fb4635aa0cd5" providerId="ADAL" clId="{5F70F57B-4BFF-7D4A-BDC6-80AEC4BF8DBF}" dt="2021-10-18T14:37:07.905" v="82" actId="1076"/>
          <ac:picMkLst>
            <pc:docMk/>
            <pc:sldMk cId="1544638909" sldId="2560"/>
            <ac:picMk id="6" creationId="{111919FF-E140-C345-9158-D2344317A3B8}"/>
          </ac:picMkLst>
        </pc:picChg>
        <pc:picChg chg="mod">
          <ac:chgData name="HOLLY TONER" userId="374c795e-9bfa-42e0-8bce-fb4635aa0cd5" providerId="ADAL" clId="{5F70F57B-4BFF-7D4A-BDC6-80AEC4BF8DBF}" dt="2021-10-18T14:40:43.588" v="103" actId="1076"/>
          <ac:picMkLst>
            <pc:docMk/>
            <pc:sldMk cId="1544638909" sldId="2560"/>
            <ac:picMk id="10" creationId="{FC64276B-EB40-4F46-B59A-8C820D6C206E}"/>
          </ac:picMkLst>
        </pc:picChg>
        <pc:picChg chg="mod">
          <ac:chgData name="HOLLY TONER" userId="374c795e-9bfa-42e0-8bce-fb4635aa0cd5" providerId="ADAL" clId="{5F70F57B-4BFF-7D4A-BDC6-80AEC4BF8DBF}" dt="2021-10-18T14:39:44.316" v="98" actId="1076"/>
          <ac:picMkLst>
            <pc:docMk/>
            <pc:sldMk cId="1544638909" sldId="2560"/>
            <ac:picMk id="12" creationId="{AAEB8D8B-AA46-3844-A10A-D7DC60D4C208}"/>
          </ac:picMkLst>
        </pc:picChg>
        <pc:picChg chg="mod">
          <ac:chgData name="HOLLY TONER" userId="374c795e-9bfa-42e0-8bce-fb4635aa0cd5" providerId="ADAL" clId="{5F70F57B-4BFF-7D4A-BDC6-80AEC4BF8DBF}" dt="2021-10-18T14:40:43.588" v="103" actId="1076"/>
          <ac:picMkLst>
            <pc:docMk/>
            <pc:sldMk cId="1544638909" sldId="2560"/>
            <ac:picMk id="17" creationId="{0F2C6D0E-1FD7-804E-AC2F-76B94645E5D6}"/>
          </ac:picMkLst>
        </pc:picChg>
        <pc:picChg chg="add mod">
          <ac:chgData name="HOLLY TONER" userId="374c795e-9bfa-42e0-8bce-fb4635aa0cd5" providerId="ADAL" clId="{5F70F57B-4BFF-7D4A-BDC6-80AEC4BF8DBF}" dt="2021-10-18T14:39:07.143" v="92" actId="1076"/>
          <ac:picMkLst>
            <pc:docMk/>
            <pc:sldMk cId="1544638909" sldId="2560"/>
            <ac:picMk id="20" creationId="{A79007F9-BFBD-0D41-968D-E601E2DF3E12}"/>
          </ac:picMkLst>
        </pc:picChg>
        <pc:picChg chg="add mod">
          <ac:chgData name="HOLLY TONER" userId="374c795e-9bfa-42e0-8bce-fb4635aa0cd5" providerId="ADAL" clId="{5F70F57B-4BFF-7D4A-BDC6-80AEC4BF8DBF}" dt="2021-10-19T10:17:08.457" v="209" actId="1076"/>
          <ac:picMkLst>
            <pc:docMk/>
            <pc:sldMk cId="1544638909" sldId="2560"/>
            <ac:picMk id="22" creationId="{31213399-40A6-E04E-AD66-1421F8E6FBD5}"/>
          </ac:picMkLst>
        </pc:picChg>
        <pc:picChg chg="add mod">
          <ac:chgData name="HOLLY TONER" userId="374c795e-9bfa-42e0-8bce-fb4635aa0cd5" providerId="ADAL" clId="{5F70F57B-4BFF-7D4A-BDC6-80AEC4BF8DBF}" dt="2021-10-19T10:17:08.457" v="209" actId="1076"/>
          <ac:picMkLst>
            <pc:docMk/>
            <pc:sldMk cId="1544638909" sldId="2560"/>
            <ac:picMk id="24" creationId="{26F9F750-B86C-F840-B745-AE3EE2F351E2}"/>
          </ac:picMkLst>
        </pc:picChg>
        <pc:picChg chg="mod">
          <ac:chgData name="HOLLY TONER" userId="374c795e-9bfa-42e0-8bce-fb4635aa0cd5" providerId="ADAL" clId="{5F70F57B-4BFF-7D4A-BDC6-80AEC4BF8DBF}" dt="2021-10-18T14:39:48.588" v="99" actId="1076"/>
          <ac:picMkLst>
            <pc:docMk/>
            <pc:sldMk cId="1544638909" sldId="2560"/>
            <ac:picMk id="1026" creationId="{E1F8131A-B283-6D4F-B650-8FD6943FB83D}"/>
          </ac:picMkLst>
        </pc:picChg>
        <pc:picChg chg="mod">
          <ac:chgData name="HOLLY TONER" userId="374c795e-9bfa-42e0-8bce-fb4635aa0cd5" providerId="ADAL" clId="{5F70F57B-4BFF-7D4A-BDC6-80AEC4BF8DBF}" dt="2021-10-18T14:40:34.355" v="102" actId="1076"/>
          <ac:picMkLst>
            <pc:docMk/>
            <pc:sldMk cId="1544638909" sldId="2560"/>
            <ac:picMk id="1028" creationId="{ECCD7E7A-50B4-7F42-A7F4-78A615FC289A}"/>
          </ac:picMkLst>
        </pc:picChg>
        <pc:cxnChg chg="add del mod">
          <ac:chgData name="HOLLY TONER" userId="374c795e-9bfa-42e0-8bce-fb4635aa0cd5" providerId="ADAL" clId="{5F70F57B-4BFF-7D4A-BDC6-80AEC4BF8DBF}" dt="2021-10-18T14:37:50.039" v="87" actId="478"/>
          <ac:cxnSpMkLst>
            <pc:docMk/>
            <pc:sldMk cId="1544638909" sldId="2560"/>
            <ac:cxnSpMk id="5" creationId="{3B590D99-B736-6D42-8B45-279A34137E83}"/>
          </ac:cxnSpMkLst>
        </pc:cxnChg>
      </pc:sldChg>
      <pc:sldChg chg="del">
        <pc:chgData name="HOLLY TONER" userId="374c795e-9bfa-42e0-8bce-fb4635aa0cd5" providerId="ADAL" clId="{5F70F57B-4BFF-7D4A-BDC6-80AEC4BF8DBF}" dt="2021-10-20T12:50:20.247" v="366" actId="2696"/>
        <pc:sldMkLst>
          <pc:docMk/>
          <pc:sldMk cId="637677459" sldId="2561"/>
        </pc:sldMkLst>
      </pc:sldChg>
      <pc:sldChg chg="del">
        <pc:chgData name="HOLLY TONER" userId="374c795e-9bfa-42e0-8bce-fb4635aa0cd5" providerId="ADAL" clId="{5F70F57B-4BFF-7D4A-BDC6-80AEC4BF8DBF}" dt="2021-10-20T12:50:24.127" v="367" actId="2696"/>
        <pc:sldMkLst>
          <pc:docMk/>
          <pc:sldMk cId="3831315774" sldId="2562"/>
        </pc:sldMkLst>
      </pc:sldChg>
      <pc:sldChg chg="del">
        <pc:chgData name="HOLLY TONER" userId="374c795e-9bfa-42e0-8bce-fb4635aa0cd5" providerId="ADAL" clId="{5F70F57B-4BFF-7D4A-BDC6-80AEC4BF8DBF}" dt="2021-10-20T13:08:22.373" v="528" actId="2696"/>
        <pc:sldMkLst>
          <pc:docMk/>
          <pc:sldMk cId="4239757598" sldId="2563"/>
        </pc:sldMkLst>
      </pc:sldChg>
      <pc:sldChg chg="delSp mod">
        <pc:chgData name="HOLLY TONER" userId="374c795e-9bfa-42e0-8bce-fb4635aa0cd5" providerId="ADAL" clId="{5F70F57B-4BFF-7D4A-BDC6-80AEC4BF8DBF}" dt="2021-10-21T10:03:13.589" v="824" actId="478"/>
        <pc:sldMkLst>
          <pc:docMk/>
          <pc:sldMk cId="2783398274" sldId="2564"/>
        </pc:sldMkLst>
        <pc:picChg chg="del">
          <ac:chgData name="HOLLY TONER" userId="374c795e-9bfa-42e0-8bce-fb4635aa0cd5" providerId="ADAL" clId="{5F70F57B-4BFF-7D4A-BDC6-80AEC4BF8DBF}" dt="2021-10-21T10:03:13.589" v="824" actId="478"/>
          <ac:picMkLst>
            <pc:docMk/>
            <pc:sldMk cId="2783398274" sldId="2564"/>
            <ac:picMk id="7" creationId="{50BEA810-0C31-2D41-8E51-33245C903F2B}"/>
          </ac:picMkLst>
        </pc:picChg>
      </pc:sldChg>
      <pc:sldChg chg="delSp mod">
        <pc:chgData name="HOLLY TONER" userId="374c795e-9bfa-42e0-8bce-fb4635aa0cd5" providerId="ADAL" clId="{5F70F57B-4BFF-7D4A-BDC6-80AEC4BF8DBF}" dt="2021-10-21T10:03:15.761" v="825" actId="478"/>
        <pc:sldMkLst>
          <pc:docMk/>
          <pc:sldMk cId="1416311988" sldId="2565"/>
        </pc:sldMkLst>
        <pc:picChg chg="del">
          <ac:chgData name="HOLLY TONER" userId="374c795e-9bfa-42e0-8bce-fb4635aa0cd5" providerId="ADAL" clId="{5F70F57B-4BFF-7D4A-BDC6-80AEC4BF8DBF}" dt="2021-10-21T10:03:15.761" v="825" actId="478"/>
          <ac:picMkLst>
            <pc:docMk/>
            <pc:sldMk cId="1416311988" sldId="2565"/>
            <ac:picMk id="7" creationId="{50BEA810-0C31-2D41-8E51-33245C903F2B}"/>
          </ac:picMkLst>
        </pc:picChg>
      </pc:sldChg>
      <pc:sldChg chg="del ord">
        <pc:chgData name="HOLLY TONER" userId="374c795e-9bfa-42e0-8bce-fb4635aa0cd5" providerId="ADAL" clId="{5F70F57B-4BFF-7D4A-BDC6-80AEC4BF8DBF}" dt="2021-10-21T09:56:57.155" v="573" actId="2696"/>
        <pc:sldMkLst>
          <pc:docMk/>
          <pc:sldMk cId="2746424585" sldId="2566"/>
        </pc:sldMkLst>
      </pc:sldChg>
      <pc:sldChg chg="modSp add mod">
        <pc:chgData name="HOLLY TONER" userId="374c795e-9bfa-42e0-8bce-fb4635aa0cd5" providerId="ADAL" clId="{5F70F57B-4BFF-7D4A-BDC6-80AEC4BF8DBF}" dt="2021-10-21T09:59:41.325" v="667" actId="313"/>
        <pc:sldMkLst>
          <pc:docMk/>
          <pc:sldMk cId="1239995378" sldId="2567"/>
        </pc:sldMkLst>
        <pc:spChg chg="mod">
          <ac:chgData name="HOLLY TONER" userId="374c795e-9bfa-42e0-8bce-fb4635aa0cd5" providerId="ADAL" clId="{5F70F57B-4BFF-7D4A-BDC6-80AEC4BF8DBF}" dt="2021-10-21T09:59:41.325" v="667" actId="313"/>
          <ac:spMkLst>
            <pc:docMk/>
            <pc:sldMk cId="1239995378" sldId="2567"/>
            <ac:spMk id="25" creationId="{AF4B3D30-1A71-4389-A3BF-4AEEAC7F76CB}"/>
          </ac:spMkLst>
        </pc:spChg>
      </pc:sldChg>
      <pc:sldChg chg="del mod modShow">
        <pc:chgData name="HOLLY TONER" userId="374c795e-9bfa-42e0-8bce-fb4635aa0cd5" providerId="ADAL" clId="{5F70F57B-4BFF-7D4A-BDC6-80AEC4BF8DBF}" dt="2021-10-18T14:27:00.827" v="15" actId="2696"/>
        <pc:sldMkLst>
          <pc:docMk/>
          <pc:sldMk cId="1339175450" sldId="2567"/>
        </pc:sldMkLst>
      </pc:sldChg>
      <pc:sldChg chg="del mod modShow">
        <pc:chgData name="HOLLY TONER" userId="374c795e-9bfa-42e0-8bce-fb4635aa0cd5" providerId="ADAL" clId="{5F70F57B-4BFF-7D4A-BDC6-80AEC4BF8DBF}" dt="2021-10-18T14:27:00.827" v="15" actId="2696"/>
        <pc:sldMkLst>
          <pc:docMk/>
          <pc:sldMk cId="1242935162" sldId="2568"/>
        </pc:sldMkLst>
      </pc:sldChg>
      <pc:sldChg chg="add del">
        <pc:chgData name="HOLLY TONER" userId="374c795e-9bfa-42e0-8bce-fb4635aa0cd5" providerId="ADAL" clId="{5F70F57B-4BFF-7D4A-BDC6-80AEC4BF8DBF}" dt="2021-10-20T12:50:18.583" v="365" actId="2696"/>
        <pc:sldMkLst>
          <pc:docMk/>
          <pc:sldMk cId="1355248723" sldId="2568"/>
        </pc:sldMkLst>
      </pc:sldChg>
      <pc:sldChg chg="new del">
        <pc:chgData name="HOLLY TONER" userId="374c795e-9bfa-42e0-8bce-fb4635aa0cd5" providerId="ADAL" clId="{5F70F57B-4BFF-7D4A-BDC6-80AEC4BF8DBF}" dt="2021-10-18T14:30:55.201" v="33" actId="2696"/>
        <pc:sldMkLst>
          <pc:docMk/>
          <pc:sldMk cId="2336055058" sldId="2568"/>
        </pc:sldMkLst>
      </pc:sldChg>
      <pc:sldChg chg="addSp modSp add del mod modTransition modAnim modShow">
        <pc:chgData name="HOLLY TONER" userId="374c795e-9bfa-42e0-8bce-fb4635aa0cd5" providerId="ADAL" clId="{5F70F57B-4BFF-7D4A-BDC6-80AEC4BF8DBF}" dt="2021-10-20T14:45:41.780" v="543" actId="2696"/>
        <pc:sldMkLst>
          <pc:docMk/>
          <pc:sldMk cId="2998802965" sldId="2569"/>
        </pc:sldMkLst>
        <pc:spChg chg="mod">
          <ac:chgData name="HOLLY TONER" userId="374c795e-9bfa-42e0-8bce-fb4635aa0cd5" providerId="ADAL" clId="{5F70F57B-4BFF-7D4A-BDC6-80AEC4BF8DBF}" dt="2021-10-18T14:43:03.641" v="134" actId="1076"/>
          <ac:spMkLst>
            <pc:docMk/>
            <pc:sldMk cId="2998802965" sldId="2569"/>
            <ac:spMk id="2" creationId="{978D6BA5-3DB3-684B-B01D-A437187012D2}"/>
          </ac:spMkLst>
        </pc:spChg>
        <pc:spChg chg="mod">
          <ac:chgData name="HOLLY TONER" userId="374c795e-9bfa-42e0-8bce-fb4635aa0cd5" providerId="ADAL" clId="{5F70F57B-4BFF-7D4A-BDC6-80AEC4BF8DBF}" dt="2021-10-18T14:45:09.701" v="146" actId="1076"/>
          <ac:spMkLst>
            <pc:docMk/>
            <pc:sldMk cId="2998802965" sldId="2569"/>
            <ac:spMk id="7" creationId="{70348496-551D-204A-89CE-2FED9A46037D}"/>
          </ac:spMkLst>
        </pc:spChg>
        <pc:spChg chg="mod">
          <ac:chgData name="HOLLY TONER" userId="374c795e-9bfa-42e0-8bce-fb4635aa0cd5" providerId="ADAL" clId="{5F70F57B-4BFF-7D4A-BDC6-80AEC4BF8DBF}" dt="2021-10-19T10:14:59.541" v="202" actId="1076"/>
          <ac:spMkLst>
            <pc:docMk/>
            <pc:sldMk cId="2998802965" sldId="2569"/>
            <ac:spMk id="8" creationId="{BFFC1363-4EEB-8D49-8970-00A5FFCEBD38}"/>
          </ac:spMkLst>
        </pc:spChg>
        <pc:spChg chg="mod">
          <ac:chgData name="HOLLY TONER" userId="374c795e-9bfa-42e0-8bce-fb4635aa0cd5" providerId="ADAL" clId="{5F70F57B-4BFF-7D4A-BDC6-80AEC4BF8DBF}" dt="2021-10-18T14:45:47.442" v="148" actId="404"/>
          <ac:spMkLst>
            <pc:docMk/>
            <pc:sldMk cId="2998802965" sldId="2569"/>
            <ac:spMk id="13" creationId="{B566DFB5-5EC5-EF4F-9676-80E46293679B}"/>
          </ac:spMkLst>
        </pc:spChg>
        <pc:spChg chg="mod">
          <ac:chgData name="HOLLY TONER" userId="374c795e-9bfa-42e0-8bce-fb4635aa0cd5" providerId="ADAL" clId="{5F70F57B-4BFF-7D4A-BDC6-80AEC4BF8DBF}" dt="2021-10-18T14:43:03.641" v="134" actId="1076"/>
          <ac:spMkLst>
            <pc:docMk/>
            <pc:sldMk cId="2998802965" sldId="2569"/>
            <ac:spMk id="14" creationId="{0523BED3-6ACB-D74E-8C09-DCB34F39332D}"/>
          </ac:spMkLst>
        </pc:spChg>
        <pc:spChg chg="mod">
          <ac:chgData name="HOLLY TONER" userId="374c795e-9bfa-42e0-8bce-fb4635aa0cd5" providerId="ADAL" clId="{5F70F57B-4BFF-7D4A-BDC6-80AEC4BF8DBF}" dt="2021-10-18T14:43:44.249" v="138" actId="1076"/>
          <ac:spMkLst>
            <pc:docMk/>
            <pc:sldMk cId="2998802965" sldId="2569"/>
            <ac:spMk id="15" creationId="{9801F383-11AB-444E-99A8-D96486D72C9E}"/>
          </ac:spMkLst>
        </pc:spChg>
        <pc:spChg chg="mod">
          <ac:chgData name="HOLLY TONER" userId="374c795e-9bfa-42e0-8bce-fb4635aa0cd5" providerId="ADAL" clId="{5F70F57B-4BFF-7D4A-BDC6-80AEC4BF8DBF}" dt="2021-10-18T14:43:44.249" v="138" actId="1076"/>
          <ac:spMkLst>
            <pc:docMk/>
            <pc:sldMk cId="2998802965" sldId="2569"/>
            <ac:spMk id="16" creationId="{3FF64D79-15B7-6441-A809-EFF9BED65B46}"/>
          </ac:spMkLst>
        </pc:spChg>
        <pc:spChg chg="mod">
          <ac:chgData name="HOLLY TONER" userId="374c795e-9bfa-42e0-8bce-fb4635aa0cd5" providerId="ADAL" clId="{5F70F57B-4BFF-7D4A-BDC6-80AEC4BF8DBF}" dt="2021-10-18T14:44:37.075" v="143" actId="1076"/>
          <ac:spMkLst>
            <pc:docMk/>
            <pc:sldMk cId="2998802965" sldId="2569"/>
            <ac:spMk id="18" creationId="{CC91F81C-6690-DA4D-AA35-6D5E6BA790D8}"/>
          </ac:spMkLst>
        </pc:spChg>
        <pc:spChg chg="mod">
          <ac:chgData name="HOLLY TONER" userId="374c795e-9bfa-42e0-8bce-fb4635aa0cd5" providerId="ADAL" clId="{5F70F57B-4BFF-7D4A-BDC6-80AEC4BF8DBF}" dt="2021-10-19T10:14:50.083" v="200" actId="1076"/>
          <ac:spMkLst>
            <pc:docMk/>
            <pc:sldMk cId="2998802965" sldId="2569"/>
            <ac:spMk id="19" creationId="{FC77851B-7A1D-554E-87C5-F85A508FDE42}"/>
          </ac:spMkLst>
        </pc:spChg>
        <pc:spChg chg="add mod">
          <ac:chgData name="HOLLY TONER" userId="374c795e-9bfa-42e0-8bce-fb4635aa0cd5" providerId="ADAL" clId="{5F70F57B-4BFF-7D4A-BDC6-80AEC4BF8DBF}" dt="2021-10-20T12:38:13.432" v="271" actId="1076"/>
          <ac:spMkLst>
            <pc:docMk/>
            <pc:sldMk cId="2998802965" sldId="2569"/>
            <ac:spMk id="21" creationId="{03FC8A7A-6C31-1E4F-AE61-52D528FC20F6}"/>
          </ac:spMkLst>
        </pc:spChg>
        <pc:spChg chg="add mod">
          <ac:chgData name="HOLLY TONER" userId="374c795e-9bfa-42e0-8bce-fb4635aa0cd5" providerId="ADAL" clId="{5F70F57B-4BFF-7D4A-BDC6-80AEC4BF8DBF}" dt="2021-10-20T12:38:13.432" v="271" actId="1076"/>
          <ac:spMkLst>
            <pc:docMk/>
            <pc:sldMk cId="2998802965" sldId="2569"/>
            <ac:spMk id="23" creationId="{D9CF66CD-343B-E342-BC49-DEF6FDB1EFF6}"/>
          </ac:spMkLst>
        </pc:spChg>
        <pc:spChg chg="add mod">
          <ac:chgData name="HOLLY TONER" userId="374c795e-9bfa-42e0-8bce-fb4635aa0cd5" providerId="ADAL" clId="{5F70F57B-4BFF-7D4A-BDC6-80AEC4BF8DBF}" dt="2021-10-20T12:42:59.731" v="307" actId="1076"/>
          <ac:spMkLst>
            <pc:docMk/>
            <pc:sldMk cId="2998802965" sldId="2569"/>
            <ac:spMk id="25" creationId="{2A30ECC3-AF04-794A-8EE3-94337AB4C739}"/>
          </ac:spMkLst>
        </pc:spChg>
        <pc:spChg chg="add mod">
          <ac:chgData name="HOLLY TONER" userId="374c795e-9bfa-42e0-8bce-fb4635aa0cd5" providerId="ADAL" clId="{5F70F57B-4BFF-7D4A-BDC6-80AEC4BF8DBF}" dt="2021-10-20T12:42:59.731" v="307" actId="1076"/>
          <ac:spMkLst>
            <pc:docMk/>
            <pc:sldMk cId="2998802965" sldId="2569"/>
            <ac:spMk id="26" creationId="{0C9629E1-5F2D-2B4C-9D90-48CF2381848A}"/>
          </ac:spMkLst>
        </pc:spChg>
        <pc:picChg chg="mod">
          <ac:chgData name="HOLLY TONER" userId="374c795e-9bfa-42e0-8bce-fb4635aa0cd5" providerId="ADAL" clId="{5F70F57B-4BFF-7D4A-BDC6-80AEC4BF8DBF}" dt="2021-10-18T14:43:44.249" v="138" actId="1076"/>
          <ac:picMkLst>
            <pc:docMk/>
            <pc:sldMk cId="2998802965" sldId="2569"/>
            <ac:picMk id="3" creationId="{AB3B39BD-2F1E-D445-A9E1-9B7D0E21FE99}"/>
          </ac:picMkLst>
        </pc:picChg>
        <pc:picChg chg="mod">
          <ac:chgData name="HOLLY TONER" userId="374c795e-9bfa-42e0-8bce-fb4635aa0cd5" providerId="ADAL" clId="{5F70F57B-4BFF-7D4A-BDC6-80AEC4BF8DBF}" dt="2021-10-19T10:14:36.053" v="199" actId="1076"/>
          <ac:picMkLst>
            <pc:docMk/>
            <pc:sldMk cId="2998802965" sldId="2569"/>
            <ac:picMk id="6" creationId="{111919FF-E140-C345-9158-D2344317A3B8}"/>
          </ac:picMkLst>
        </pc:picChg>
        <pc:picChg chg="mod">
          <ac:chgData name="HOLLY TONER" userId="374c795e-9bfa-42e0-8bce-fb4635aa0cd5" providerId="ADAL" clId="{5F70F57B-4BFF-7D4A-BDC6-80AEC4BF8DBF}" dt="2021-10-18T14:43:03.641" v="134" actId="1076"/>
          <ac:picMkLst>
            <pc:docMk/>
            <pc:sldMk cId="2998802965" sldId="2569"/>
            <ac:picMk id="10" creationId="{FC64276B-EB40-4F46-B59A-8C820D6C206E}"/>
          </ac:picMkLst>
        </pc:picChg>
        <pc:picChg chg="mod">
          <ac:chgData name="HOLLY TONER" userId="374c795e-9bfa-42e0-8bce-fb4635aa0cd5" providerId="ADAL" clId="{5F70F57B-4BFF-7D4A-BDC6-80AEC4BF8DBF}" dt="2021-10-18T14:45:01.081" v="145" actId="1076"/>
          <ac:picMkLst>
            <pc:docMk/>
            <pc:sldMk cId="2998802965" sldId="2569"/>
            <ac:picMk id="12" creationId="{AAEB8D8B-AA46-3844-A10A-D7DC60D4C208}"/>
          </ac:picMkLst>
        </pc:picChg>
        <pc:picChg chg="mod">
          <ac:chgData name="HOLLY TONER" userId="374c795e-9bfa-42e0-8bce-fb4635aa0cd5" providerId="ADAL" clId="{5F70F57B-4BFF-7D4A-BDC6-80AEC4BF8DBF}" dt="2021-10-18T14:43:03.641" v="134" actId="1076"/>
          <ac:picMkLst>
            <pc:docMk/>
            <pc:sldMk cId="2998802965" sldId="2569"/>
            <ac:picMk id="17" creationId="{0F2C6D0E-1FD7-804E-AC2F-76B94645E5D6}"/>
          </ac:picMkLst>
        </pc:picChg>
        <pc:picChg chg="mod">
          <ac:chgData name="HOLLY TONER" userId="374c795e-9bfa-42e0-8bce-fb4635aa0cd5" providerId="ADAL" clId="{5F70F57B-4BFF-7D4A-BDC6-80AEC4BF8DBF}" dt="2021-10-19T10:14:53.365" v="201" actId="1076"/>
          <ac:picMkLst>
            <pc:docMk/>
            <pc:sldMk cId="2998802965" sldId="2569"/>
            <ac:picMk id="20" creationId="{A79007F9-BFBD-0D41-968D-E601E2DF3E12}"/>
          </ac:picMkLst>
        </pc:picChg>
        <pc:picChg chg="add mod">
          <ac:chgData name="HOLLY TONER" userId="374c795e-9bfa-42e0-8bce-fb4635aa0cd5" providerId="ADAL" clId="{5F70F57B-4BFF-7D4A-BDC6-80AEC4BF8DBF}" dt="2021-10-20T12:38:13.432" v="271" actId="1076"/>
          <ac:picMkLst>
            <pc:docMk/>
            <pc:sldMk cId="2998802965" sldId="2569"/>
            <ac:picMk id="22" creationId="{7B5B3A83-581F-004E-B005-EFC9FB013832}"/>
          </ac:picMkLst>
        </pc:picChg>
        <pc:picChg chg="add mod">
          <ac:chgData name="HOLLY TONER" userId="374c795e-9bfa-42e0-8bce-fb4635aa0cd5" providerId="ADAL" clId="{5F70F57B-4BFF-7D4A-BDC6-80AEC4BF8DBF}" dt="2021-10-20T12:38:13.432" v="271" actId="1076"/>
          <ac:picMkLst>
            <pc:docMk/>
            <pc:sldMk cId="2998802965" sldId="2569"/>
            <ac:picMk id="24" creationId="{FCDB5B03-894E-5449-9D70-4E0A4C10AB92}"/>
          </ac:picMkLst>
        </pc:picChg>
        <pc:picChg chg="add mod">
          <ac:chgData name="HOLLY TONER" userId="374c795e-9bfa-42e0-8bce-fb4635aa0cd5" providerId="ADAL" clId="{5F70F57B-4BFF-7D4A-BDC6-80AEC4BF8DBF}" dt="2021-10-20T12:42:59.731" v="307" actId="1076"/>
          <ac:picMkLst>
            <pc:docMk/>
            <pc:sldMk cId="2998802965" sldId="2569"/>
            <ac:picMk id="27" creationId="{7AA666D7-475F-F849-A125-7530BFBD169E}"/>
          </ac:picMkLst>
        </pc:picChg>
        <pc:picChg chg="add mod">
          <ac:chgData name="HOLLY TONER" userId="374c795e-9bfa-42e0-8bce-fb4635aa0cd5" providerId="ADAL" clId="{5F70F57B-4BFF-7D4A-BDC6-80AEC4BF8DBF}" dt="2021-10-20T12:42:59.731" v="307" actId="1076"/>
          <ac:picMkLst>
            <pc:docMk/>
            <pc:sldMk cId="2998802965" sldId="2569"/>
            <ac:picMk id="28" creationId="{A5BD817B-47F7-C447-872A-51759FA3F3F0}"/>
          </ac:picMkLst>
        </pc:picChg>
        <pc:picChg chg="mod">
          <ac:chgData name="HOLLY TONER" userId="374c795e-9bfa-42e0-8bce-fb4635aa0cd5" providerId="ADAL" clId="{5F70F57B-4BFF-7D4A-BDC6-80AEC4BF8DBF}" dt="2021-10-18T14:44:37.075" v="143" actId="1076"/>
          <ac:picMkLst>
            <pc:docMk/>
            <pc:sldMk cId="2998802965" sldId="2569"/>
            <ac:picMk id="1026" creationId="{E1F8131A-B283-6D4F-B650-8FD6943FB83D}"/>
          </ac:picMkLst>
        </pc:picChg>
        <pc:picChg chg="mod">
          <ac:chgData name="HOLLY TONER" userId="374c795e-9bfa-42e0-8bce-fb4635aa0cd5" providerId="ADAL" clId="{5F70F57B-4BFF-7D4A-BDC6-80AEC4BF8DBF}" dt="2021-10-18T14:43:54.675" v="139" actId="1076"/>
          <ac:picMkLst>
            <pc:docMk/>
            <pc:sldMk cId="2998802965" sldId="2569"/>
            <ac:picMk id="1028" creationId="{ECCD7E7A-50B4-7F42-A7F4-78A615FC289A}"/>
          </ac:picMkLst>
        </pc:picChg>
      </pc:sldChg>
      <pc:sldChg chg="del mod modShow">
        <pc:chgData name="HOLLY TONER" userId="374c795e-9bfa-42e0-8bce-fb4635aa0cd5" providerId="ADAL" clId="{5F70F57B-4BFF-7D4A-BDC6-80AEC4BF8DBF}" dt="2021-10-18T14:27:58.935" v="22" actId="2696"/>
        <pc:sldMkLst>
          <pc:docMk/>
          <pc:sldMk cId="3352480870" sldId="2569"/>
        </pc:sldMkLst>
      </pc:sldChg>
      <pc:sldChg chg="del">
        <pc:chgData name="HOLLY TONER" userId="374c795e-9bfa-42e0-8bce-fb4635aa0cd5" providerId="ADAL" clId="{5F70F57B-4BFF-7D4A-BDC6-80AEC4BF8DBF}" dt="2021-10-18T14:26:54.869" v="14" actId="2696"/>
        <pc:sldMkLst>
          <pc:docMk/>
          <pc:sldMk cId="636661109" sldId="2570"/>
        </pc:sldMkLst>
      </pc:sldChg>
      <pc:sldChg chg="add del">
        <pc:chgData name="HOLLY TONER" userId="374c795e-9bfa-42e0-8bce-fb4635aa0cd5" providerId="ADAL" clId="{5F70F57B-4BFF-7D4A-BDC6-80AEC4BF8DBF}" dt="2021-10-19T10:09:45.124" v="160" actId="2696"/>
        <pc:sldMkLst>
          <pc:docMk/>
          <pc:sldMk cId="3346641521" sldId="2570"/>
        </pc:sldMkLst>
      </pc:sldChg>
      <pc:sldChg chg="addSp delSp modSp add del mod delAnim modAnim modShow">
        <pc:chgData name="HOLLY TONER" userId="374c795e-9bfa-42e0-8bce-fb4635aa0cd5" providerId="ADAL" clId="{5F70F57B-4BFF-7D4A-BDC6-80AEC4BF8DBF}" dt="2021-10-20T14:47:02.070" v="544" actId="2696"/>
        <pc:sldMkLst>
          <pc:docMk/>
          <pc:sldMk cId="4263948457" sldId="2570"/>
        </pc:sldMkLst>
        <pc:spChg chg="mod">
          <ac:chgData name="HOLLY TONER" userId="374c795e-9bfa-42e0-8bce-fb4635aa0cd5" providerId="ADAL" clId="{5F70F57B-4BFF-7D4A-BDC6-80AEC4BF8DBF}" dt="2021-10-19T10:12:44.754" v="182"/>
          <ac:spMkLst>
            <pc:docMk/>
            <pc:sldMk cId="4263948457" sldId="2570"/>
            <ac:spMk id="2" creationId="{978D6BA5-3DB3-684B-B01D-A437187012D2}"/>
          </ac:spMkLst>
        </pc:spChg>
        <pc:spChg chg="mod">
          <ac:chgData name="HOLLY TONER" userId="374c795e-9bfa-42e0-8bce-fb4635aa0cd5" providerId="ADAL" clId="{5F70F57B-4BFF-7D4A-BDC6-80AEC4BF8DBF}" dt="2021-10-19T10:15:53.555" v="205" actId="1076"/>
          <ac:spMkLst>
            <pc:docMk/>
            <pc:sldMk cId="4263948457" sldId="2570"/>
            <ac:spMk id="8" creationId="{BFFC1363-4EEB-8D49-8970-00A5FFCEBD38}"/>
          </ac:spMkLst>
        </pc:spChg>
        <pc:spChg chg="mod">
          <ac:chgData name="HOLLY TONER" userId="374c795e-9bfa-42e0-8bce-fb4635aa0cd5" providerId="ADAL" clId="{5F70F57B-4BFF-7D4A-BDC6-80AEC4BF8DBF}" dt="2021-10-19T10:15:18.866" v="203" actId="1076"/>
          <ac:spMkLst>
            <pc:docMk/>
            <pc:sldMk cId="4263948457" sldId="2570"/>
            <ac:spMk id="13" creationId="{B566DFB5-5EC5-EF4F-9676-80E46293679B}"/>
          </ac:spMkLst>
        </pc:spChg>
        <pc:spChg chg="mod">
          <ac:chgData name="HOLLY TONER" userId="374c795e-9bfa-42e0-8bce-fb4635aa0cd5" providerId="ADAL" clId="{5F70F57B-4BFF-7D4A-BDC6-80AEC4BF8DBF}" dt="2021-10-19T10:14:15.281" v="196" actId="1076"/>
          <ac:spMkLst>
            <pc:docMk/>
            <pc:sldMk cId="4263948457" sldId="2570"/>
            <ac:spMk id="14" creationId="{0523BED3-6ACB-D74E-8C09-DCB34F39332D}"/>
          </ac:spMkLst>
        </pc:spChg>
        <pc:spChg chg="mod">
          <ac:chgData name="HOLLY TONER" userId="374c795e-9bfa-42e0-8bce-fb4635aa0cd5" providerId="ADAL" clId="{5F70F57B-4BFF-7D4A-BDC6-80AEC4BF8DBF}" dt="2021-10-19T10:15:39.420" v="204" actId="1076"/>
          <ac:spMkLst>
            <pc:docMk/>
            <pc:sldMk cId="4263948457" sldId="2570"/>
            <ac:spMk id="15" creationId="{9801F383-11AB-444E-99A8-D96486D72C9E}"/>
          </ac:spMkLst>
        </pc:spChg>
        <pc:spChg chg="mod">
          <ac:chgData name="HOLLY TONER" userId="374c795e-9bfa-42e0-8bce-fb4635aa0cd5" providerId="ADAL" clId="{5F70F57B-4BFF-7D4A-BDC6-80AEC4BF8DBF}" dt="2021-10-19T10:15:39.420" v="204" actId="1076"/>
          <ac:spMkLst>
            <pc:docMk/>
            <pc:sldMk cId="4263948457" sldId="2570"/>
            <ac:spMk id="16" creationId="{3FF64D79-15B7-6441-A809-EFF9BED65B46}"/>
          </ac:spMkLst>
        </pc:spChg>
        <pc:spChg chg="mod">
          <ac:chgData name="HOLLY TONER" userId="374c795e-9bfa-42e0-8bce-fb4635aa0cd5" providerId="ADAL" clId="{5F70F57B-4BFF-7D4A-BDC6-80AEC4BF8DBF}" dt="2021-10-19T10:15:18.866" v="203" actId="1076"/>
          <ac:spMkLst>
            <pc:docMk/>
            <pc:sldMk cId="4263948457" sldId="2570"/>
            <ac:spMk id="18" creationId="{CC91F81C-6690-DA4D-AA35-6D5E6BA790D8}"/>
          </ac:spMkLst>
        </pc:spChg>
        <pc:spChg chg="mod">
          <ac:chgData name="HOLLY TONER" userId="374c795e-9bfa-42e0-8bce-fb4635aa0cd5" providerId="ADAL" clId="{5F70F57B-4BFF-7D4A-BDC6-80AEC4BF8DBF}" dt="2021-10-19T10:15:53.555" v="205" actId="1076"/>
          <ac:spMkLst>
            <pc:docMk/>
            <pc:sldMk cId="4263948457" sldId="2570"/>
            <ac:spMk id="19" creationId="{FC77851B-7A1D-554E-87C5-F85A508FDE42}"/>
          </ac:spMkLst>
        </pc:spChg>
        <pc:spChg chg="add del mod">
          <ac:chgData name="HOLLY TONER" userId="374c795e-9bfa-42e0-8bce-fb4635aa0cd5" providerId="ADAL" clId="{5F70F57B-4BFF-7D4A-BDC6-80AEC4BF8DBF}" dt="2021-10-19T10:12:51.373" v="183" actId="478"/>
          <ac:spMkLst>
            <pc:docMk/>
            <pc:sldMk cId="4263948457" sldId="2570"/>
            <ac:spMk id="21" creationId="{096B53CF-FD09-6A4D-9B5B-653AD7024469}"/>
          </ac:spMkLst>
        </pc:spChg>
        <pc:spChg chg="add mod">
          <ac:chgData name="HOLLY TONER" userId="374c795e-9bfa-42e0-8bce-fb4635aa0cd5" providerId="ADAL" clId="{5F70F57B-4BFF-7D4A-BDC6-80AEC4BF8DBF}" dt="2021-10-19T10:16:48.890" v="207" actId="1076"/>
          <ac:spMkLst>
            <pc:docMk/>
            <pc:sldMk cId="4263948457" sldId="2570"/>
            <ac:spMk id="22" creationId="{AAC4097E-5A8E-214D-A945-07AA9CEDCB14}"/>
          </ac:spMkLst>
        </pc:spChg>
        <pc:spChg chg="add mod">
          <ac:chgData name="HOLLY TONER" userId="374c795e-9bfa-42e0-8bce-fb4635aa0cd5" providerId="ADAL" clId="{5F70F57B-4BFF-7D4A-BDC6-80AEC4BF8DBF}" dt="2021-10-19T10:16:48.890" v="207" actId="1076"/>
          <ac:spMkLst>
            <pc:docMk/>
            <pc:sldMk cId="4263948457" sldId="2570"/>
            <ac:spMk id="24" creationId="{119FC6FE-7AD7-7E47-A342-7BBC9F292B14}"/>
          </ac:spMkLst>
        </pc:spChg>
        <pc:picChg chg="mod">
          <ac:chgData name="HOLLY TONER" userId="374c795e-9bfa-42e0-8bce-fb4635aa0cd5" providerId="ADAL" clId="{5F70F57B-4BFF-7D4A-BDC6-80AEC4BF8DBF}" dt="2021-10-19T10:15:39.420" v="204" actId="1076"/>
          <ac:picMkLst>
            <pc:docMk/>
            <pc:sldMk cId="4263948457" sldId="2570"/>
            <ac:picMk id="3" creationId="{AB3B39BD-2F1E-D445-A9E1-9B7D0E21FE99}"/>
          </ac:picMkLst>
        </pc:picChg>
        <pc:picChg chg="mod">
          <ac:chgData name="HOLLY TONER" userId="374c795e-9bfa-42e0-8bce-fb4635aa0cd5" providerId="ADAL" clId="{5F70F57B-4BFF-7D4A-BDC6-80AEC4BF8DBF}" dt="2021-10-19T10:15:18.866" v="203" actId="1076"/>
          <ac:picMkLst>
            <pc:docMk/>
            <pc:sldMk cId="4263948457" sldId="2570"/>
            <ac:picMk id="6" creationId="{111919FF-E140-C345-9158-D2344317A3B8}"/>
          </ac:picMkLst>
        </pc:picChg>
        <pc:picChg chg="mod">
          <ac:chgData name="HOLLY TONER" userId="374c795e-9bfa-42e0-8bce-fb4635aa0cd5" providerId="ADAL" clId="{5F70F57B-4BFF-7D4A-BDC6-80AEC4BF8DBF}" dt="2021-10-19T10:14:28.066" v="198" actId="1076"/>
          <ac:picMkLst>
            <pc:docMk/>
            <pc:sldMk cId="4263948457" sldId="2570"/>
            <ac:picMk id="10" creationId="{FC64276B-EB40-4F46-B59A-8C820D6C206E}"/>
          </ac:picMkLst>
        </pc:picChg>
        <pc:picChg chg="mod">
          <ac:chgData name="HOLLY TONER" userId="374c795e-9bfa-42e0-8bce-fb4635aa0cd5" providerId="ADAL" clId="{5F70F57B-4BFF-7D4A-BDC6-80AEC4BF8DBF}" dt="2021-10-19T10:15:53.555" v="205" actId="1076"/>
          <ac:picMkLst>
            <pc:docMk/>
            <pc:sldMk cId="4263948457" sldId="2570"/>
            <ac:picMk id="12" creationId="{AAEB8D8B-AA46-3844-A10A-D7DC60D4C208}"/>
          </ac:picMkLst>
        </pc:picChg>
        <pc:picChg chg="mod">
          <ac:chgData name="HOLLY TONER" userId="374c795e-9bfa-42e0-8bce-fb4635aa0cd5" providerId="ADAL" clId="{5F70F57B-4BFF-7D4A-BDC6-80AEC4BF8DBF}" dt="2021-10-19T10:14:09.094" v="195" actId="1076"/>
          <ac:picMkLst>
            <pc:docMk/>
            <pc:sldMk cId="4263948457" sldId="2570"/>
            <ac:picMk id="17" creationId="{0F2C6D0E-1FD7-804E-AC2F-76B94645E5D6}"/>
          </ac:picMkLst>
        </pc:picChg>
        <pc:picChg chg="mod">
          <ac:chgData name="HOLLY TONER" userId="374c795e-9bfa-42e0-8bce-fb4635aa0cd5" providerId="ADAL" clId="{5F70F57B-4BFF-7D4A-BDC6-80AEC4BF8DBF}" dt="2021-10-19T10:15:53.555" v="205" actId="1076"/>
          <ac:picMkLst>
            <pc:docMk/>
            <pc:sldMk cId="4263948457" sldId="2570"/>
            <ac:picMk id="20" creationId="{A79007F9-BFBD-0D41-968D-E601E2DF3E12}"/>
          </ac:picMkLst>
        </pc:picChg>
        <pc:picChg chg="add mod">
          <ac:chgData name="HOLLY TONER" userId="374c795e-9bfa-42e0-8bce-fb4635aa0cd5" providerId="ADAL" clId="{5F70F57B-4BFF-7D4A-BDC6-80AEC4BF8DBF}" dt="2021-10-19T10:16:48.890" v="207" actId="1076"/>
          <ac:picMkLst>
            <pc:docMk/>
            <pc:sldMk cId="4263948457" sldId="2570"/>
            <ac:picMk id="23" creationId="{EE9E61D0-383B-964C-8B87-07DA19E819E9}"/>
          </ac:picMkLst>
        </pc:picChg>
        <pc:picChg chg="add mod">
          <ac:chgData name="HOLLY TONER" userId="374c795e-9bfa-42e0-8bce-fb4635aa0cd5" providerId="ADAL" clId="{5F70F57B-4BFF-7D4A-BDC6-80AEC4BF8DBF}" dt="2021-10-19T10:16:48.890" v="207" actId="1076"/>
          <ac:picMkLst>
            <pc:docMk/>
            <pc:sldMk cId="4263948457" sldId="2570"/>
            <ac:picMk id="25" creationId="{0AAB651D-79E7-DC4E-A509-9CC959103EEA}"/>
          </ac:picMkLst>
        </pc:picChg>
        <pc:picChg chg="mod">
          <ac:chgData name="HOLLY TONER" userId="374c795e-9bfa-42e0-8bce-fb4635aa0cd5" providerId="ADAL" clId="{5F70F57B-4BFF-7D4A-BDC6-80AEC4BF8DBF}" dt="2021-10-19T10:15:18.866" v="203" actId="1076"/>
          <ac:picMkLst>
            <pc:docMk/>
            <pc:sldMk cId="4263948457" sldId="2570"/>
            <ac:picMk id="1026" creationId="{E1F8131A-B283-6D4F-B650-8FD6943FB83D}"/>
          </ac:picMkLst>
        </pc:picChg>
        <pc:picChg chg="mod">
          <ac:chgData name="HOLLY TONER" userId="374c795e-9bfa-42e0-8bce-fb4635aa0cd5" providerId="ADAL" clId="{5F70F57B-4BFF-7D4A-BDC6-80AEC4BF8DBF}" dt="2021-10-19T10:15:39.420" v="204" actId="1076"/>
          <ac:picMkLst>
            <pc:docMk/>
            <pc:sldMk cId="4263948457" sldId="2570"/>
            <ac:picMk id="1028" creationId="{ECCD7E7A-50B4-7F42-A7F4-78A615FC289A}"/>
          </ac:picMkLst>
        </pc:picChg>
      </pc:sldChg>
      <pc:sldChg chg="addSp delSp modSp add del mod ord delAnim modAnim modShow">
        <pc:chgData name="HOLLY TONER" userId="374c795e-9bfa-42e0-8bce-fb4635aa0cd5" providerId="ADAL" clId="{5F70F57B-4BFF-7D4A-BDC6-80AEC4BF8DBF}" dt="2021-10-20T14:44:50.712" v="540" actId="2696"/>
        <pc:sldMkLst>
          <pc:docMk/>
          <pc:sldMk cId="1141148193" sldId="2571"/>
        </pc:sldMkLst>
        <pc:spChg chg="mod">
          <ac:chgData name="HOLLY TONER" userId="374c795e-9bfa-42e0-8bce-fb4635aa0cd5" providerId="ADAL" clId="{5F70F57B-4BFF-7D4A-BDC6-80AEC4BF8DBF}" dt="2021-10-19T10:26:42.064" v="217" actId="1076"/>
          <ac:spMkLst>
            <pc:docMk/>
            <pc:sldMk cId="1141148193" sldId="2571"/>
            <ac:spMk id="2" creationId="{978D6BA5-3DB3-684B-B01D-A437187012D2}"/>
          </ac:spMkLst>
        </pc:spChg>
        <pc:spChg chg="mod">
          <ac:chgData name="HOLLY TONER" userId="374c795e-9bfa-42e0-8bce-fb4635aa0cd5" providerId="ADAL" clId="{5F70F57B-4BFF-7D4A-BDC6-80AEC4BF8DBF}" dt="2021-10-19T10:25:53.846" v="212" actId="1076"/>
          <ac:spMkLst>
            <pc:docMk/>
            <pc:sldMk cId="1141148193" sldId="2571"/>
            <ac:spMk id="8" creationId="{BFFC1363-4EEB-8D49-8970-00A5FFCEBD38}"/>
          </ac:spMkLst>
        </pc:spChg>
        <pc:spChg chg="mod">
          <ac:chgData name="HOLLY TONER" userId="374c795e-9bfa-42e0-8bce-fb4635aa0cd5" providerId="ADAL" clId="{5F70F57B-4BFF-7D4A-BDC6-80AEC4BF8DBF}" dt="2021-10-19T10:26:02.188" v="213" actId="1076"/>
          <ac:spMkLst>
            <pc:docMk/>
            <pc:sldMk cId="1141148193" sldId="2571"/>
            <ac:spMk id="13" creationId="{B566DFB5-5EC5-EF4F-9676-80E46293679B}"/>
          </ac:spMkLst>
        </pc:spChg>
        <pc:spChg chg="mod">
          <ac:chgData name="HOLLY TONER" userId="374c795e-9bfa-42e0-8bce-fb4635aa0cd5" providerId="ADAL" clId="{5F70F57B-4BFF-7D4A-BDC6-80AEC4BF8DBF}" dt="2021-10-19T10:26:42.064" v="217" actId="1076"/>
          <ac:spMkLst>
            <pc:docMk/>
            <pc:sldMk cId="1141148193" sldId="2571"/>
            <ac:spMk id="14" creationId="{0523BED3-6ACB-D74E-8C09-DCB34F39332D}"/>
          </ac:spMkLst>
        </pc:spChg>
        <pc:spChg chg="mod">
          <ac:chgData name="HOLLY TONER" userId="374c795e-9bfa-42e0-8bce-fb4635aa0cd5" providerId="ADAL" clId="{5F70F57B-4BFF-7D4A-BDC6-80AEC4BF8DBF}" dt="2021-10-20T12:46:32.875" v="332"/>
          <ac:spMkLst>
            <pc:docMk/>
            <pc:sldMk cId="1141148193" sldId="2571"/>
            <ac:spMk id="15" creationId="{9801F383-11AB-444E-99A8-D96486D72C9E}"/>
          </ac:spMkLst>
        </pc:spChg>
        <pc:spChg chg="mod">
          <ac:chgData name="HOLLY TONER" userId="374c795e-9bfa-42e0-8bce-fb4635aa0cd5" providerId="ADAL" clId="{5F70F57B-4BFF-7D4A-BDC6-80AEC4BF8DBF}" dt="2021-10-20T12:45:45.475" v="319" actId="403"/>
          <ac:spMkLst>
            <pc:docMk/>
            <pc:sldMk cId="1141148193" sldId="2571"/>
            <ac:spMk id="16" creationId="{3FF64D79-15B7-6441-A809-EFF9BED65B46}"/>
          </ac:spMkLst>
        </pc:spChg>
        <pc:spChg chg="mod">
          <ac:chgData name="HOLLY TONER" userId="374c795e-9bfa-42e0-8bce-fb4635aa0cd5" providerId="ADAL" clId="{5F70F57B-4BFF-7D4A-BDC6-80AEC4BF8DBF}" dt="2021-10-19T10:26:02.188" v="213" actId="1076"/>
          <ac:spMkLst>
            <pc:docMk/>
            <pc:sldMk cId="1141148193" sldId="2571"/>
            <ac:spMk id="18" creationId="{CC91F81C-6690-DA4D-AA35-6D5E6BA790D8}"/>
          </ac:spMkLst>
        </pc:spChg>
        <pc:spChg chg="mod">
          <ac:chgData name="HOLLY TONER" userId="374c795e-9bfa-42e0-8bce-fb4635aa0cd5" providerId="ADAL" clId="{5F70F57B-4BFF-7D4A-BDC6-80AEC4BF8DBF}" dt="2021-10-19T10:25:53.846" v="212" actId="1076"/>
          <ac:spMkLst>
            <pc:docMk/>
            <pc:sldMk cId="1141148193" sldId="2571"/>
            <ac:spMk id="19" creationId="{FC77851B-7A1D-554E-87C5-F85A508FDE42}"/>
          </ac:spMkLst>
        </pc:spChg>
        <pc:spChg chg="add del mod">
          <ac:chgData name="HOLLY TONER" userId="374c795e-9bfa-42e0-8bce-fb4635aa0cd5" providerId="ADAL" clId="{5F70F57B-4BFF-7D4A-BDC6-80AEC4BF8DBF}" dt="2021-10-19T10:28:56.305" v="258" actId="478"/>
          <ac:spMkLst>
            <pc:docMk/>
            <pc:sldMk cId="1141148193" sldId="2571"/>
            <ac:spMk id="25" creationId="{69105319-4DFB-D44E-839D-67468EF4F50B}"/>
          </ac:spMkLst>
        </pc:spChg>
        <pc:picChg chg="mod">
          <ac:chgData name="HOLLY TONER" userId="374c795e-9bfa-42e0-8bce-fb4635aa0cd5" providerId="ADAL" clId="{5F70F57B-4BFF-7D4A-BDC6-80AEC4BF8DBF}" dt="2021-10-20T12:46:44.369" v="334" actId="1076"/>
          <ac:picMkLst>
            <pc:docMk/>
            <pc:sldMk cId="1141148193" sldId="2571"/>
            <ac:picMk id="3" creationId="{AB3B39BD-2F1E-D445-A9E1-9B7D0E21FE99}"/>
          </ac:picMkLst>
        </pc:picChg>
        <pc:picChg chg="mod">
          <ac:chgData name="HOLLY TONER" userId="374c795e-9bfa-42e0-8bce-fb4635aa0cd5" providerId="ADAL" clId="{5F70F57B-4BFF-7D4A-BDC6-80AEC4BF8DBF}" dt="2021-10-19T10:26:02.188" v="213" actId="1076"/>
          <ac:picMkLst>
            <pc:docMk/>
            <pc:sldMk cId="1141148193" sldId="2571"/>
            <ac:picMk id="6" creationId="{111919FF-E140-C345-9158-D2344317A3B8}"/>
          </ac:picMkLst>
        </pc:picChg>
        <pc:picChg chg="mod">
          <ac:chgData name="HOLLY TONER" userId="374c795e-9bfa-42e0-8bce-fb4635aa0cd5" providerId="ADAL" clId="{5F70F57B-4BFF-7D4A-BDC6-80AEC4BF8DBF}" dt="2021-10-19T10:26:42.064" v="217" actId="1076"/>
          <ac:picMkLst>
            <pc:docMk/>
            <pc:sldMk cId="1141148193" sldId="2571"/>
            <ac:picMk id="10" creationId="{FC64276B-EB40-4F46-B59A-8C820D6C206E}"/>
          </ac:picMkLst>
        </pc:picChg>
        <pc:picChg chg="mod">
          <ac:chgData name="HOLLY TONER" userId="374c795e-9bfa-42e0-8bce-fb4635aa0cd5" providerId="ADAL" clId="{5F70F57B-4BFF-7D4A-BDC6-80AEC4BF8DBF}" dt="2021-10-19T10:25:53.846" v="212" actId="1076"/>
          <ac:picMkLst>
            <pc:docMk/>
            <pc:sldMk cId="1141148193" sldId="2571"/>
            <ac:picMk id="12" creationId="{AAEB8D8B-AA46-3844-A10A-D7DC60D4C208}"/>
          </ac:picMkLst>
        </pc:picChg>
        <pc:picChg chg="mod">
          <ac:chgData name="HOLLY TONER" userId="374c795e-9bfa-42e0-8bce-fb4635aa0cd5" providerId="ADAL" clId="{5F70F57B-4BFF-7D4A-BDC6-80AEC4BF8DBF}" dt="2021-10-19T10:26:42.064" v="217" actId="1076"/>
          <ac:picMkLst>
            <pc:docMk/>
            <pc:sldMk cId="1141148193" sldId="2571"/>
            <ac:picMk id="17" creationId="{0F2C6D0E-1FD7-804E-AC2F-76B94645E5D6}"/>
          </ac:picMkLst>
        </pc:picChg>
        <pc:picChg chg="mod">
          <ac:chgData name="HOLLY TONER" userId="374c795e-9bfa-42e0-8bce-fb4635aa0cd5" providerId="ADAL" clId="{5F70F57B-4BFF-7D4A-BDC6-80AEC4BF8DBF}" dt="2021-10-19T10:25:53.846" v="212" actId="1076"/>
          <ac:picMkLst>
            <pc:docMk/>
            <pc:sldMk cId="1141148193" sldId="2571"/>
            <ac:picMk id="20" creationId="{A79007F9-BFBD-0D41-968D-E601E2DF3E12}"/>
          </ac:picMkLst>
        </pc:picChg>
        <pc:picChg chg="mod">
          <ac:chgData name="HOLLY TONER" userId="374c795e-9bfa-42e0-8bce-fb4635aa0cd5" providerId="ADAL" clId="{5F70F57B-4BFF-7D4A-BDC6-80AEC4BF8DBF}" dt="2021-10-19T10:26:02.188" v="213" actId="1076"/>
          <ac:picMkLst>
            <pc:docMk/>
            <pc:sldMk cId="1141148193" sldId="2571"/>
            <ac:picMk id="1026" creationId="{E1F8131A-B283-6D4F-B650-8FD6943FB83D}"/>
          </ac:picMkLst>
        </pc:picChg>
        <pc:picChg chg="mod">
          <ac:chgData name="HOLLY TONER" userId="374c795e-9bfa-42e0-8bce-fb4635aa0cd5" providerId="ADAL" clId="{5F70F57B-4BFF-7D4A-BDC6-80AEC4BF8DBF}" dt="2021-10-20T12:46:38.100" v="333" actId="1076"/>
          <ac:picMkLst>
            <pc:docMk/>
            <pc:sldMk cId="1141148193" sldId="2571"/>
            <ac:picMk id="1028" creationId="{ECCD7E7A-50B4-7F42-A7F4-78A615FC289A}"/>
          </ac:picMkLst>
        </pc:picChg>
      </pc:sldChg>
      <pc:sldChg chg="del mod modShow">
        <pc:chgData name="HOLLY TONER" userId="374c795e-9bfa-42e0-8bce-fb4635aa0cd5" providerId="ADAL" clId="{5F70F57B-4BFF-7D4A-BDC6-80AEC4BF8DBF}" dt="2021-10-18T14:26:52.518" v="13" actId="2696"/>
        <pc:sldMkLst>
          <pc:docMk/>
          <pc:sldMk cId="2382455880" sldId="2571"/>
        </pc:sldMkLst>
      </pc:sldChg>
      <pc:sldChg chg="addSp modSp add ord modNotesTx">
        <pc:chgData name="HOLLY TONER" userId="374c795e-9bfa-42e0-8bce-fb4635aa0cd5" providerId="ADAL" clId="{5F70F57B-4BFF-7D4A-BDC6-80AEC4BF8DBF}" dt="2021-10-21T10:03:44.262" v="868" actId="20577"/>
        <pc:sldMkLst>
          <pc:docMk/>
          <pc:sldMk cId="2987441899" sldId="2572"/>
        </pc:sldMkLst>
        <pc:spChg chg="mod">
          <ac:chgData name="HOLLY TONER" userId="374c795e-9bfa-42e0-8bce-fb4635aa0cd5" providerId="ADAL" clId="{5F70F57B-4BFF-7D4A-BDC6-80AEC4BF8DBF}" dt="2021-10-19T10:33:20.179" v="267" actId="1076"/>
          <ac:spMkLst>
            <pc:docMk/>
            <pc:sldMk cId="2987441899" sldId="2572"/>
            <ac:spMk id="2" creationId="{978D6BA5-3DB3-684B-B01D-A437187012D2}"/>
          </ac:spMkLst>
        </pc:spChg>
        <pc:spChg chg="mod">
          <ac:chgData name="HOLLY TONER" userId="374c795e-9bfa-42e0-8bce-fb4635aa0cd5" providerId="ADAL" clId="{5F70F57B-4BFF-7D4A-BDC6-80AEC4BF8DBF}" dt="2021-10-19T10:30:34.950" v="263" actId="1076"/>
          <ac:spMkLst>
            <pc:docMk/>
            <pc:sldMk cId="2987441899" sldId="2572"/>
            <ac:spMk id="8" creationId="{BFFC1363-4EEB-8D49-8970-00A5FFCEBD38}"/>
          </ac:spMkLst>
        </pc:spChg>
        <pc:spChg chg="mod">
          <ac:chgData name="HOLLY TONER" userId="374c795e-9bfa-42e0-8bce-fb4635aa0cd5" providerId="ADAL" clId="{5F70F57B-4BFF-7D4A-BDC6-80AEC4BF8DBF}" dt="2021-10-19T10:32:42.279" v="265" actId="1076"/>
          <ac:spMkLst>
            <pc:docMk/>
            <pc:sldMk cId="2987441899" sldId="2572"/>
            <ac:spMk id="13" creationId="{B566DFB5-5EC5-EF4F-9676-80E46293679B}"/>
          </ac:spMkLst>
        </pc:spChg>
        <pc:spChg chg="mod">
          <ac:chgData name="HOLLY TONER" userId="374c795e-9bfa-42e0-8bce-fb4635aa0cd5" providerId="ADAL" clId="{5F70F57B-4BFF-7D4A-BDC6-80AEC4BF8DBF}" dt="2021-10-19T10:33:20.179" v="267" actId="1076"/>
          <ac:spMkLst>
            <pc:docMk/>
            <pc:sldMk cId="2987441899" sldId="2572"/>
            <ac:spMk id="14" creationId="{0523BED3-6ACB-D74E-8C09-DCB34F39332D}"/>
          </ac:spMkLst>
        </pc:spChg>
        <pc:spChg chg="mod">
          <ac:chgData name="HOLLY TONER" userId="374c795e-9bfa-42e0-8bce-fb4635aa0cd5" providerId="ADAL" clId="{5F70F57B-4BFF-7D4A-BDC6-80AEC4BF8DBF}" dt="2021-10-19T10:33:05.586" v="266" actId="1076"/>
          <ac:spMkLst>
            <pc:docMk/>
            <pc:sldMk cId="2987441899" sldId="2572"/>
            <ac:spMk id="15" creationId="{9801F383-11AB-444E-99A8-D96486D72C9E}"/>
          </ac:spMkLst>
        </pc:spChg>
        <pc:spChg chg="mod">
          <ac:chgData name="HOLLY TONER" userId="374c795e-9bfa-42e0-8bce-fb4635aa0cd5" providerId="ADAL" clId="{5F70F57B-4BFF-7D4A-BDC6-80AEC4BF8DBF}" dt="2021-10-19T10:33:05.586" v="266" actId="1076"/>
          <ac:spMkLst>
            <pc:docMk/>
            <pc:sldMk cId="2987441899" sldId="2572"/>
            <ac:spMk id="16" creationId="{3FF64D79-15B7-6441-A809-EFF9BED65B46}"/>
          </ac:spMkLst>
        </pc:spChg>
        <pc:spChg chg="mod">
          <ac:chgData name="HOLLY TONER" userId="374c795e-9bfa-42e0-8bce-fb4635aa0cd5" providerId="ADAL" clId="{5F70F57B-4BFF-7D4A-BDC6-80AEC4BF8DBF}" dt="2021-10-19T10:32:42.279" v="265" actId="1076"/>
          <ac:spMkLst>
            <pc:docMk/>
            <pc:sldMk cId="2987441899" sldId="2572"/>
            <ac:spMk id="18" creationId="{CC91F81C-6690-DA4D-AA35-6D5E6BA790D8}"/>
          </ac:spMkLst>
        </pc:spChg>
        <pc:spChg chg="mod">
          <ac:chgData name="HOLLY TONER" userId="374c795e-9bfa-42e0-8bce-fb4635aa0cd5" providerId="ADAL" clId="{5F70F57B-4BFF-7D4A-BDC6-80AEC4BF8DBF}" dt="2021-10-19T10:30:34.950" v="263" actId="1076"/>
          <ac:spMkLst>
            <pc:docMk/>
            <pc:sldMk cId="2987441899" sldId="2572"/>
            <ac:spMk id="19" creationId="{FC77851B-7A1D-554E-87C5-F85A508FDE42}"/>
          </ac:spMkLst>
        </pc:spChg>
        <pc:spChg chg="mod">
          <ac:chgData name="HOLLY TONER" userId="374c795e-9bfa-42e0-8bce-fb4635aa0cd5" providerId="ADAL" clId="{5F70F57B-4BFF-7D4A-BDC6-80AEC4BF8DBF}" dt="2021-10-19T10:33:34.890" v="268" actId="1076"/>
          <ac:spMkLst>
            <pc:docMk/>
            <pc:sldMk cId="2987441899" sldId="2572"/>
            <ac:spMk id="21" creationId="{A76C109C-E3E7-1D43-A7CC-9C338F1E0CC6}"/>
          </ac:spMkLst>
        </pc:spChg>
        <pc:spChg chg="mod">
          <ac:chgData name="HOLLY TONER" userId="374c795e-9bfa-42e0-8bce-fb4635aa0cd5" providerId="ADAL" clId="{5F70F57B-4BFF-7D4A-BDC6-80AEC4BF8DBF}" dt="2021-10-19T10:33:34.890" v="268" actId="1076"/>
          <ac:spMkLst>
            <pc:docMk/>
            <pc:sldMk cId="2987441899" sldId="2572"/>
            <ac:spMk id="23" creationId="{6FCCE085-0F0A-684E-9CC6-228B91139A0D}"/>
          </ac:spMkLst>
        </pc:spChg>
        <pc:spChg chg="add mod">
          <ac:chgData name="HOLLY TONER" userId="374c795e-9bfa-42e0-8bce-fb4635aa0cd5" providerId="ADAL" clId="{5F70F57B-4BFF-7D4A-BDC6-80AEC4BF8DBF}" dt="2021-10-21T09:57:59.301" v="575" actId="1076"/>
          <ac:spMkLst>
            <pc:docMk/>
            <pc:sldMk cId="2987441899" sldId="2572"/>
            <ac:spMk id="25" creationId="{08345570-CDF8-1F4A-AC15-F50127874B71}"/>
          </ac:spMkLst>
        </pc:spChg>
        <pc:spChg chg="add mod">
          <ac:chgData name="HOLLY TONER" userId="374c795e-9bfa-42e0-8bce-fb4635aa0cd5" providerId="ADAL" clId="{5F70F57B-4BFF-7D4A-BDC6-80AEC4BF8DBF}" dt="2021-10-21T09:57:59.301" v="575" actId="1076"/>
          <ac:spMkLst>
            <pc:docMk/>
            <pc:sldMk cId="2987441899" sldId="2572"/>
            <ac:spMk id="26" creationId="{9E69EC1F-1401-F04A-A6B6-C05E2B51A073}"/>
          </ac:spMkLst>
        </pc:spChg>
        <pc:picChg chg="mod">
          <ac:chgData name="HOLLY TONER" userId="374c795e-9bfa-42e0-8bce-fb4635aa0cd5" providerId="ADAL" clId="{5F70F57B-4BFF-7D4A-BDC6-80AEC4BF8DBF}" dt="2021-10-19T10:33:05.586" v="266" actId="1076"/>
          <ac:picMkLst>
            <pc:docMk/>
            <pc:sldMk cId="2987441899" sldId="2572"/>
            <ac:picMk id="3" creationId="{AB3B39BD-2F1E-D445-A9E1-9B7D0E21FE99}"/>
          </ac:picMkLst>
        </pc:picChg>
        <pc:picChg chg="mod">
          <ac:chgData name="HOLLY TONER" userId="374c795e-9bfa-42e0-8bce-fb4635aa0cd5" providerId="ADAL" clId="{5F70F57B-4BFF-7D4A-BDC6-80AEC4BF8DBF}" dt="2021-10-19T10:32:42.279" v="265" actId="1076"/>
          <ac:picMkLst>
            <pc:docMk/>
            <pc:sldMk cId="2987441899" sldId="2572"/>
            <ac:picMk id="6" creationId="{111919FF-E140-C345-9158-D2344317A3B8}"/>
          </ac:picMkLst>
        </pc:picChg>
        <pc:picChg chg="mod">
          <ac:chgData name="HOLLY TONER" userId="374c795e-9bfa-42e0-8bce-fb4635aa0cd5" providerId="ADAL" clId="{5F70F57B-4BFF-7D4A-BDC6-80AEC4BF8DBF}" dt="2021-10-19T10:33:20.179" v="267" actId="1076"/>
          <ac:picMkLst>
            <pc:docMk/>
            <pc:sldMk cId="2987441899" sldId="2572"/>
            <ac:picMk id="10" creationId="{FC64276B-EB40-4F46-B59A-8C820D6C206E}"/>
          </ac:picMkLst>
        </pc:picChg>
        <pc:picChg chg="mod">
          <ac:chgData name="HOLLY TONER" userId="374c795e-9bfa-42e0-8bce-fb4635aa0cd5" providerId="ADAL" clId="{5F70F57B-4BFF-7D4A-BDC6-80AEC4BF8DBF}" dt="2021-10-19T10:30:34.950" v="263" actId="1076"/>
          <ac:picMkLst>
            <pc:docMk/>
            <pc:sldMk cId="2987441899" sldId="2572"/>
            <ac:picMk id="12" creationId="{AAEB8D8B-AA46-3844-A10A-D7DC60D4C208}"/>
          </ac:picMkLst>
        </pc:picChg>
        <pc:picChg chg="mod">
          <ac:chgData name="HOLLY TONER" userId="374c795e-9bfa-42e0-8bce-fb4635aa0cd5" providerId="ADAL" clId="{5F70F57B-4BFF-7D4A-BDC6-80AEC4BF8DBF}" dt="2021-10-19T10:33:20.179" v="267" actId="1076"/>
          <ac:picMkLst>
            <pc:docMk/>
            <pc:sldMk cId="2987441899" sldId="2572"/>
            <ac:picMk id="17" creationId="{0F2C6D0E-1FD7-804E-AC2F-76B94645E5D6}"/>
          </ac:picMkLst>
        </pc:picChg>
        <pc:picChg chg="mod">
          <ac:chgData name="HOLLY TONER" userId="374c795e-9bfa-42e0-8bce-fb4635aa0cd5" providerId="ADAL" clId="{5F70F57B-4BFF-7D4A-BDC6-80AEC4BF8DBF}" dt="2021-10-19T10:30:34.950" v="263" actId="1076"/>
          <ac:picMkLst>
            <pc:docMk/>
            <pc:sldMk cId="2987441899" sldId="2572"/>
            <ac:picMk id="20" creationId="{A79007F9-BFBD-0D41-968D-E601E2DF3E12}"/>
          </ac:picMkLst>
        </pc:picChg>
        <pc:picChg chg="mod">
          <ac:chgData name="HOLLY TONER" userId="374c795e-9bfa-42e0-8bce-fb4635aa0cd5" providerId="ADAL" clId="{5F70F57B-4BFF-7D4A-BDC6-80AEC4BF8DBF}" dt="2021-10-19T10:33:34.890" v="268" actId="1076"/>
          <ac:picMkLst>
            <pc:docMk/>
            <pc:sldMk cId="2987441899" sldId="2572"/>
            <ac:picMk id="22" creationId="{31213399-40A6-E04E-AD66-1421F8E6FBD5}"/>
          </ac:picMkLst>
        </pc:picChg>
        <pc:picChg chg="mod">
          <ac:chgData name="HOLLY TONER" userId="374c795e-9bfa-42e0-8bce-fb4635aa0cd5" providerId="ADAL" clId="{5F70F57B-4BFF-7D4A-BDC6-80AEC4BF8DBF}" dt="2021-10-19T10:33:34.890" v="268" actId="1076"/>
          <ac:picMkLst>
            <pc:docMk/>
            <pc:sldMk cId="2987441899" sldId="2572"/>
            <ac:picMk id="24" creationId="{26F9F750-B86C-F840-B745-AE3EE2F351E2}"/>
          </ac:picMkLst>
        </pc:picChg>
        <pc:picChg chg="add mod">
          <ac:chgData name="HOLLY TONER" userId="374c795e-9bfa-42e0-8bce-fb4635aa0cd5" providerId="ADAL" clId="{5F70F57B-4BFF-7D4A-BDC6-80AEC4BF8DBF}" dt="2021-10-21T09:57:59.301" v="575" actId="1076"/>
          <ac:picMkLst>
            <pc:docMk/>
            <pc:sldMk cId="2987441899" sldId="2572"/>
            <ac:picMk id="27" creationId="{95F07E0A-66E9-4A41-9C99-49A3801D3283}"/>
          </ac:picMkLst>
        </pc:picChg>
        <pc:picChg chg="add mod">
          <ac:chgData name="HOLLY TONER" userId="374c795e-9bfa-42e0-8bce-fb4635aa0cd5" providerId="ADAL" clId="{5F70F57B-4BFF-7D4A-BDC6-80AEC4BF8DBF}" dt="2021-10-21T09:57:59.301" v="575" actId="1076"/>
          <ac:picMkLst>
            <pc:docMk/>
            <pc:sldMk cId="2987441899" sldId="2572"/>
            <ac:picMk id="28" creationId="{50D97C1B-37B2-824E-BDF5-FA15AAF81C07}"/>
          </ac:picMkLst>
        </pc:picChg>
        <pc:picChg chg="mod">
          <ac:chgData name="HOLLY TONER" userId="374c795e-9bfa-42e0-8bce-fb4635aa0cd5" providerId="ADAL" clId="{5F70F57B-4BFF-7D4A-BDC6-80AEC4BF8DBF}" dt="2021-10-19T10:32:42.279" v="265" actId="1076"/>
          <ac:picMkLst>
            <pc:docMk/>
            <pc:sldMk cId="2987441899" sldId="2572"/>
            <ac:picMk id="1026" creationId="{E1F8131A-B283-6D4F-B650-8FD6943FB83D}"/>
          </ac:picMkLst>
        </pc:picChg>
        <pc:picChg chg="mod">
          <ac:chgData name="HOLLY TONER" userId="374c795e-9bfa-42e0-8bce-fb4635aa0cd5" providerId="ADAL" clId="{5F70F57B-4BFF-7D4A-BDC6-80AEC4BF8DBF}" dt="2021-10-19T10:33:05.586" v="266" actId="1076"/>
          <ac:picMkLst>
            <pc:docMk/>
            <pc:sldMk cId="2987441899" sldId="2572"/>
            <ac:picMk id="1028" creationId="{ECCD7E7A-50B4-7F42-A7F4-78A615FC289A}"/>
          </ac:picMkLst>
        </pc:picChg>
      </pc:sldChg>
      <pc:sldChg chg="addSp modSp add ord modNotesTx">
        <pc:chgData name="HOLLY TONER" userId="374c795e-9bfa-42e0-8bce-fb4635aa0cd5" providerId="ADAL" clId="{5F70F57B-4BFF-7D4A-BDC6-80AEC4BF8DBF}" dt="2021-10-21T10:04:11.998" v="928" actId="20577"/>
        <pc:sldMkLst>
          <pc:docMk/>
          <pc:sldMk cId="3914291802" sldId="2573"/>
        </pc:sldMkLst>
        <pc:spChg chg="add mod">
          <ac:chgData name="HOLLY TONER" userId="374c795e-9bfa-42e0-8bce-fb4635aa0cd5" providerId="ADAL" clId="{5F70F57B-4BFF-7D4A-BDC6-80AEC4BF8DBF}" dt="2021-10-20T14:45:22.565" v="542" actId="1076"/>
          <ac:spMkLst>
            <pc:docMk/>
            <pc:sldMk cId="3914291802" sldId="2573"/>
            <ac:spMk id="25" creationId="{C3F8C5C6-3285-D249-A6C3-86096B165784}"/>
          </ac:spMkLst>
        </pc:spChg>
        <pc:spChg chg="add mod">
          <ac:chgData name="HOLLY TONER" userId="374c795e-9bfa-42e0-8bce-fb4635aa0cd5" providerId="ADAL" clId="{5F70F57B-4BFF-7D4A-BDC6-80AEC4BF8DBF}" dt="2021-10-20T14:45:22.565" v="542" actId="1076"/>
          <ac:spMkLst>
            <pc:docMk/>
            <pc:sldMk cId="3914291802" sldId="2573"/>
            <ac:spMk id="26" creationId="{99FEB20D-C55E-4441-9AE0-345544053C1E}"/>
          </ac:spMkLst>
        </pc:spChg>
        <pc:picChg chg="add mod">
          <ac:chgData name="HOLLY TONER" userId="374c795e-9bfa-42e0-8bce-fb4635aa0cd5" providerId="ADAL" clId="{5F70F57B-4BFF-7D4A-BDC6-80AEC4BF8DBF}" dt="2021-10-20T14:45:22.565" v="542" actId="1076"/>
          <ac:picMkLst>
            <pc:docMk/>
            <pc:sldMk cId="3914291802" sldId="2573"/>
            <ac:picMk id="27" creationId="{A714190B-3D2F-334F-903C-07799F038335}"/>
          </ac:picMkLst>
        </pc:picChg>
        <pc:picChg chg="add mod">
          <ac:chgData name="HOLLY TONER" userId="374c795e-9bfa-42e0-8bce-fb4635aa0cd5" providerId="ADAL" clId="{5F70F57B-4BFF-7D4A-BDC6-80AEC4BF8DBF}" dt="2021-10-20T14:45:22.565" v="542" actId="1076"/>
          <ac:picMkLst>
            <pc:docMk/>
            <pc:sldMk cId="3914291802" sldId="2573"/>
            <ac:picMk id="28" creationId="{3C06F323-31B8-B34C-87A6-494DA6A1F930}"/>
          </ac:picMkLst>
        </pc:picChg>
      </pc:sldChg>
      <pc:sldChg chg="addSp delSp modSp add mod ord">
        <pc:chgData name="HOLLY TONER" userId="374c795e-9bfa-42e0-8bce-fb4635aa0cd5" providerId="ADAL" clId="{5F70F57B-4BFF-7D4A-BDC6-80AEC4BF8DBF}" dt="2021-10-20T12:42:04.545" v="305" actId="1076"/>
        <pc:sldMkLst>
          <pc:docMk/>
          <pc:sldMk cId="4061746274" sldId="2574"/>
        </pc:sldMkLst>
        <pc:spChg chg="mod">
          <ac:chgData name="HOLLY TONER" userId="374c795e-9bfa-42e0-8bce-fb4635aa0cd5" providerId="ADAL" clId="{5F70F57B-4BFF-7D4A-BDC6-80AEC4BF8DBF}" dt="2021-10-20T12:42:04.545" v="305" actId="1076"/>
          <ac:spMkLst>
            <pc:docMk/>
            <pc:sldMk cId="4061746274" sldId="2574"/>
            <ac:spMk id="2" creationId="{978D6BA5-3DB3-684B-B01D-A437187012D2}"/>
          </ac:spMkLst>
        </pc:spChg>
        <pc:spChg chg="mod">
          <ac:chgData name="HOLLY TONER" userId="374c795e-9bfa-42e0-8bce-fb4635aa0cd5" providerId="ADAL" clId="{5F70F57B-4BFF-7D4A-BDC6-80AEC4BF8DBF}" dt="2021-10-20T12:40:20.913" v="277" actId="1076"/>
          <ac:spMkLst>
            <pc:docMk/>
            <pc:sldMk cId="4061746274" sldId="2574"/>
            <ac:spMk id="8" creationId="{BFFC1363-4EEB-8D49-8970-00A5FFCEBD38}"/>
          </ac:spMkLst>
        </pc:spChg>
        <pc:spChg chg="mod">
          <ac:chgData name="HOLLY TONER" userId="374c795e-9bfa-42e0-8bce-fb4635aa0cd5" providerId="ADAL" clId="{5F70F57B-4BFF-7D4A-BDC6-80AEC4BF8DBF}" dt="2021-10-20T12:40:20.913" v="277" actId="1076"/>
          <ac:spMkLst>
            <pc:docMk/>
            <pc:sldMk cId="4061746274" sldId="2574"/>
            <ac:spMk id="13" creationId="{B566DFB5-5EC5-EF4F-9676-80E46293679B}"/>
          </ac:spMkLst>
        </pc:spChg>
        <pc:spChg chg="mod">
          <ac:chgData name="HOLLY TONER" userId="374c795e-9bfa-42e0-8bce-fb4635aa0cd5" providerId="ADAL" clId="{5F70F57B-4BFF-7D4A-BDC6-80AEC4BF8DBF}" dt="2021-10-20T12:42:04.545" v="305" actId="1076"/>
          <ac:spMkLst>
            <pc:docMk/>
            <pc:sldMk cId="4061746274" sldId="2574"/>
            <ac:spMk id="14" creationId="{0523BED3-6ACB-D74E-8C09-DCB34F39332D}"/>
          </ac:spMkLst>
        </pc:spChg>
        <pc:spChg chg="mod">
          <ac:chgData name="HOLLY TONER" userId="374c795e-9bfa-42e0-8bce-fb4635aa0cd5" providerId="ADAL" clId="{5F70F57B-4BFF-7D4A-BDC6-80AEC4BF8DBF}" dt="2021-10-20T12:40:20.913" v="277" actId="1076"/>
          <ac:spMkLst>
            <pc:docMk/>
            <pc:sldMk cId="4061746274" sldId="2574"/>
            <ac:spMk id="15" creationId="{9801F383-11AB-444E-99A8-D96486D72C9E}"/>
          </ac:spMkLst>
        </pc:spChg>
        <pc:spChg chg="mod">
          <ac:chgData name="HOLLY TONER" userId="374c795e-9bfa-42e0-8bce-fb4635aa0cd5" providerId="ADAL" clId="{5F70F57B-4BFF-7D4A-BDC6-80AEC4BF8DBF}" dt="2021-10-20T12:40:20.913" v="277" actId="1076"/>
          <ac:spMkLst>
            <pc:docMk/>
            <pc:sldMk cId="4061746274" sldId="2574"/>
            <ac:spMk id="16" creationId="{3FF64D79-15B7-6441-A809-EFF9BED65B46}"/>
          </ac:spMkLst>
        </pc:spChg>
        <pc:spChg chg="mod">
          <ac:chgData name="HOLLY TONER" userId="374c795e-9bfa-42e0-8bce-fb4635aa0cd5" providerId="ADAL" clId="{5F70F57B-4BFF-7D4A-BDC6-80AEC4BF8DBF}" dt="2021-10-20T12:41:24.559" v="300"/>
          <ac:spMkLst>
            <pc:docMk/>
            <pc:sldMk cId="4061746274" sldId="2574"/>
            <ac:spMk id="18" creationId="{CC91F81C-6690-DA4D-AA35-6D5E6BA790D8}"/>
          </ac:spMkLst>
        </pc:spChg>
        <pc:spChg chg="mod">
          <ac:chgData name="HOLLY TONER" userId="374c795e-9bfa-42e0-8bce-fb4635aa0cd5" providerId="ADAL" clId="{5F70F57B-4BFF-7D4A-BDC6-80AEC4BF8DBF}" dt="2021-10-20T12:40:20.913" v="277" actId="1076"/>
          <ac:spMkLst>
            <pc:docMk/>
            <pc:sldMk cId="4061746274" sldId="2574"/>
            <ac:spMk id="19" creationId="{FC77851B-7A1D-554E-87C5-F85A508FDE42}"/>
          </ac:spMkLst>
        </pc:spChg>
        <pc:spChg chg="mod">
          <ac:chgData name="HOLLY TONER" userId="374c795e-9bfa-42e0-8bce-fb4635aa0cd5" providerId="ADAL" clId="{5F70F57B-4BFF-7D4A-BDC6-80AEC4BF8DBF}" dt="2021-10-20T12:39:22.554" v="276" actId="1076"/>
          <ac:spMkLst>
            <pc:docMk/>
            <pc:sldMk cId="4061746274" sldId="2574"/>
            <ac:spMk id="21" creationId="{A76C109C-E3E7-1D43-A7CC-9C338F1E0CC6}"/>
          </ac:spMkLst>
        </pc:spChg>
        <pc:spChg chg="mod">
          <ac:chgData name="HOLLY TONER" userId="374c795e-9bfa-42e0-8bce-fb4635aa0cd5" providerId="ADAL" clId="{5F70F57B-4BFF-7D4A-BDC6-80AEC4BF8DBF}" dt="2021-10-20T12:39:22.554" v="276" actId="1076"/>
          <ac:spMkLst>
            <pc:docMk/>
            <pc:sldMk cId="4061746274" sldId="2574"/>
            <ac:spMk id="23" creationId="{6FCCE085-0F0A-684E-9CC6-228B91139A0D}"/>
          </ac:spMkLst>
        </pc:spChg>
        <pc:spChg chg="add mod">
          <ac:chgData name="HOLLY TONER" userId="374c795e-9bfa-42e0-8bce-fb4635aa0cd5" providerId="ADAL" clId="{5F70F57B-4BFF-7D4A-BDC6-80AEC4BF8DBF}" dt="2021-10-20T12:40:51.227" v="280" actId="1076"/>
          <ac:spMkLst>
            <pc:docMk/>
            <pc:sldMk cId="4061746274" sldId="2574"/>
            <ac:spMk id="25" creationId="{69F60F93-6926-9E4C-BEAF-6FC0FBE04DE0}"/>
          </ac:spMkLst>
        </pc:spChg>
        <pc:spChg chg="add mod">
          <ac:chgData name="HOLLY TONER" userId="374c795e-9bfa-42e0-8bce-fb4635aa0cd5" providerId="ADAL" clId="{5F70F57B-4BFF-7D4A-BDC6-80AEC4BF8DBF}" dt="2021-10-20T12:40:51.227" v="280" actId="1076"/>
          <ac:spMkLst>
            <pc:docMk/>
            <pc:sldMk cId="4061746274" sldId="2574"/>
            <ac:spMk id="26" creationId="{C11F8286-5DE8-AD4B-AC6A-B582755B500A}"/>
          </ac:spMkLst>
        </pc:spChg>
        <pc:picChg chg="mod">
          <ac:chgData name="HOLLY TONER" userId="374c795e-9bfa-42e0-8bce-fb4635aa0cd5" providerId="ADAL" clId="{5F70F57B-4BFF-7D4A-BDC6-80AEC4BF8DBF}" dt="2021-10-20T12:40:20.913" v="277" actId="1076"/>
          <ac:picMkLst>
            <pc:docMk/>
            <pc:sldMk cId="4061746274" sldId="2574"/>
            <ac:picMk id="3" creationId="{AB3B39BD-2F1E-D445-A9E1-9B7D0E21FE99}"/>
          </ac:picMkLst>
        </pc:picChg>
        <pc:picChg chg="mod">
          <ac:chgData name="HOLLY TONER" userId="374c795e-9bfa-42e0-8bce-fb4635aa0cd5" providerId="ADAL" clId="{5F70F57B-4BFF-7D4A-BDC6-80AEC4BF8DBF}" dt="2021-10-20T12:40:20.913" v="277" actId="1076"/>
          <ac:picMkLst>
            <pc:docMk/>
            <pc:sldMk cId="4061746274" sldId="2574"/>
            <ac:picMk id="6" creationId="{111919FF-E140-C345-9158-D2344317A3B8}"/>
          </ac:picMkLst>
        </pc:picChg>
        <pc:picChg chg="mod">
          <ac:chgData name="HOLLY TONER" userId="374c795e-9bfa-42e0-8bce-fb4635aa0cd5" providerId="ADAL" clId="{5F70F57B-4BFF-7D4A-BDC6-80AEC4BF8DBF}" dt="2021-10-20T12:42:04.545" v="305" actId="1076"/>
          <ac:picMkLst>
            <pc:docMk/>
            <pc:sldMk cId="4061746274" sldId="2574"/>
            <ac:picMk id="10" creationId="{FC64276B-EB40-4F46-B59A-8C820D6C206E}"/>
          </ac:picMkLst>
        </pc:picChg>
        <pc:picChg chg="mod">
          <ac:chgData name="HOLLY TONER" userId="374c795e-9bfa-42e0-8bce-fb4635aa0cd5" providerId="ADAL" clId="{5F70F57B-4BFF-7D4A-BDC6-80AEC4BF8DBF}" dt="2021-10-20T12:40:20.913" v="277" actId="1076"/>
          <ac:picMkLst>
            <pc:docMk/>
            <pc:sldMk cId="4061746274" sldId="2574"/>
            <ac:picMk id="12" creationId="{AAEB8D8B-AA46-3844-A10A-D7DC60D4C208}"/>
          </ac:picMkLst>
        </pc:picChg>
        <pc:picChg chg="mod">
          <ac:chgData name="HOLLY TONER" userId="374c795e-9bfa-42e0-8bce-fb4635aa0cd5" providerId="ADAL" clId="{5F70F57B-4BFF-7D4A-BDC6-80AEC4BF8DBF}" dt="2021-10-20T12:42:04.545" v="305" actId="1076"/>
          <ac:picMkLst>
            <pc:docMk/>
            <pc:sldMk cId="4061746274" sldId="2574"/>
            <ac:picMk id="17" creationId="{0F2C6D0E-1FD7-804E-AC2F-76B94645E5D6}"/>
          </ac:picMkLst>
        </pc:picChg>
        <pc:picChg chg="mod">
          <ac:chgData name="HOLLY TONER" userId="374c795e-9bfa-42e0-8bce-fb4635aa0cd5" providerId="ADAL" clId="{5F70F57B-4BFF-7D4A-BDC6-80AEC4BF8DBF}" dt="2021-10-20T12:40:20.913" v="277" actId="1076"/>
          <ac:picMkLst>
            <pc:docMk/>
            <pc:sldMk cId="4061746274" sldId="2574"/>
            <ac:picMk id="20" creationId="{A79007F9-BFBD-0D41-968D-E601E2DF3E12}"/>
          </ac:picMkLst>
        </pc:picChg>
        <pc:picChg chg="mod">
          <ac:chgData name="HOLLY TONER" userId="374c795e-9bfa-42e0-8bce-fb4635aa0cd5" providerId="ADAL" clId="{5F70F57B-4BFF-7D4A-BDC6-80AEC4BF8DBF}" dt="2021-10-20T12:39:22.554" v="276" actId="1076"/>
          <ac:picMkLst>
            <pc:docMk/>
            <pc:sldMk cId="4061746274" sldId="2574"/>
            <ac:picMk id="22" creationId="{31213399-40A6-E04E-AD66-1421F8E6FBD5}"/>
          </ac:picMkLst>
        </pc:picChg>
        <pc:picChg chg="mod">
          <ac:chgData name="HOLLY TONER" userId="374c795e-9bfa-42e0-8bce-fb4635aa0cd5" providerId="ADAL" clId="{5F70F57B-4BFF-7D4A-BDC6-80AEC4BF8DBF}" dt="2021-10-20T12:39:22.554" v="276" actId="1076"/>
          <ac:picMkLst>
            <pc:docMk/>
            <pc:sldMk cId="4061746274" sldId="2574"/>
            <ac:picMk id="24" creationId="{26F9F750-B86C-F840-B745-AE3EE2F351E2}"/>
          </ac:picMkLst>
        </pc:picChg>
        <pc:picChg chg="add mod">
          <ac:chgData name="HOLLY TONER" userId="374c795e-9bfa-42e0-8bce-fb4635aa0cd5" providerId="ADAL" clId="{5F70F57B-4BFF-7D4A-BDC6-80AEC4BF8DBF}" dt="2021-10-20T12:40:51.227" v="280" actId="1076"/>
          <ac:picMkLst>
            <pc:docMk/>
            <pc:sldMk cId="4061746274" sldId="2574"/>
            <ac:picMk id="27" creationId="{F55D2D41-1E7A-F948-BFD4-DF340EFF0C10}"/>
          </ac:picMkLst>
        </pc:picChg>
        <pc:picChg chg="add mod">
          <ac:chgData name="HOLLY TONER" userId="374c795e-9bfa-42e0-8bce-fb4635aa0cd5" providerId="ADAL" clId="{5F70F57B-4BFF-7D4A-BDC6-80AEC4BF8DBF}" dt="2021-10-20T12:40:51.227" v="280" actId="1076"/>
          <ac:picMkLst>
            <pc:docMk/>
            <pc:sldMk cId="4061746274" sldId="2574"/>
            <ac:picMk id="28" creationId="{5871B955-4BD4-9C49-A7C0-234F9D9D81D3}"/>
          </ac:picMkLst>
        </pc:picChg>
        <pc:picChg chg="add del mod">
          <ac:chgData name="HOLLY TONER" userId="374c795e-9bfa-42e0-8bce-fb4635aa0cd5" providerId="ADAL" clId="{5F70F57B-4BFF-7D4A-BDC6-80AEC4BF8DBF}" dt="2021-10-20T12:41:26.813" v="301" actId="478"/>
          <ac:picMkLst>
            <pc:docMk/>
            <pc:sldMk cId="4061746274" sldId="2574"/>
            <ac:picMk id="29" creationId="{3D51D15C-8A05-AA45-B25C-23F8E31D48F1}"/>
          </ac:picMkLst>
        </pc:picChg>
        <pc:picChg chg="mod">
          <ac:chgData name="HOLLY TONER" userId="374c795e-9bfa-42e0-8bce-fb4635aa0cd5" providerId="ADAL" clId="{5F70F57B-4BFF-7D4A-BDC6-80AEC4BF8DBF}" dt="2021-10-20T12:40:20.913" v="277" actId="1076"/>
          <ac:picMkLst>
            <pc:docMk/>
            <pc:sldMk cId="4061746274" sldId="2574"/>
            <ac:picMk id="1026" creationId="{E1F8131A-B283-6D4F-B650-8FD6943FB83D}"/>
          </ac:picMkLst>
        </pc:picChg>
        <pc:picChg chg="mod">
          <ac:chgData name="HOLLY TONER" userId="374c795e-9bfa-42e0-8bce-fb4635aa0cd5" providerId="ADAL" clId="{5F70F57B-4BFF-7D4A-BDC6-80AEC4BF8DBF}" dt="2021-10-20T12:41:34.979" v="302" actId="1076"/>
          <ac:picMkLst>
            <pc:docMk/>
            <pc:sldMk cId="4061746274" sldId="2574"/>
            <ac:picMk id="1028" creationId="{ECCD7E7A-50B4-7F42-A7F4-78A615FC289A}"/>
          </ac:picMkLst>
        </pc:picChg>
      </pc:sldChg>
      <pc:sldChg chg="addSp delSp modSp add mod delAnim modAnim">
        <pc:chgData name="HOLLY TONER" userId="374c795e-9bfa-42e0-8bce-fb4635aa0cd5" providerId="ADAL" clId="{5F70F57B-4BFF-7D4A-BDC6-80AEC4BF8DBF}" dt="2021-10-20T12:50:11.559" v="364" actId="1076"/>
        <pc:sldMkLst>
          <pc:docMk/>
          <pc:sldMk cId="1125630906" sldId="2575"/>
        </pc:sldMkLst>
        <pc:spChg chg="mod">
          <ac:chgData name="HOLLY TONER" userId="374c795e-9bfa-42e0-8bce-fb4635aa0cd5" providerId="ADAL" clId="{5F70F57B-4BFF-7D4A-BDC6-80AEC4BF8DBF}" dt="2021-10-20T12:48:15.041" v="344" actId="1076"/>
          <ac:spMkLst>
            <pc:docMk/>
            <pc:sldMk cId="1125630906" sldId="2575"/>
            <ac:spMk id="2" creationId="{978D6BA5-3DB3-684B-B01D-A437187012D2}"/>
          </ac:spMkLst>
        </pc:spChg>
        <pc:spChg chg="mod">
          <ac:chgData name="HOLLY TONER" userId="374c795e-9bfa-42e0-8bce-fb4635aa0cd5" providerId="ADAL" clId="{5F70F57B-4BFF-7D4A-BDC6-80AEC4BF8DBF}" dt="2021-10-20T12:47:43.053" v="341" actId="1076"/>
          <ac:spMkLst>
            <pc:docMk/>
            <pc:sldMk cId="1125630906" sldId="2575"/>
            <ac:spMk id="7" creationId="{70348496-551D-204A-89CE-2FED9A46037D}"/>
          </ac:spMkLst>
        </pc:spChg>
        <pc:spChg chg="mod">
          <ac:chgData name="HOLLY TONER" userId="374c795e-9bfa-42e0-8bce-fb4635aa0cd5" providerId="ADAL" clId="{5F70F57B-4BFF-7D4A-BDC6-80AEC4BF8DBF}" dt="2021-10-20T12:50:11.559" v="364" actId="1076"/>
          <ac:spMkLst>
            <pc:docMk/>
            <pc:sldMk cId="1125630906" sldId="2575"/>
            <ac:spMk id="8" creationId="{BFFC1363-4EEB-8D49-8970-00A5FFCEBD38}"/>
          </ac:spMkLst>
        </pc:spChg>
        <pc:spChg chg="mod">
          <ac:chgData name="HOLLY TONER" userId="374c795e-9bfa-42e0-8bce-fb4635aa0cd5" providerId="ADAL" clId="{5F70F57B-4BFF-7D4A-BDC6-80AEC4BF8DBF}" dt="2021-10-20T12:48:02.315" v="343" actId="1076"/>
          <ac:spMkLst>
            <pc:docMk/>
            <pc:sldMk cId="1125630906" sldId="2575"/>
            <ac:spMk id="13" creationId="{B566DFB5-5EC5-EF4F-9676-80E46293679B}"/>
          </ac:spMkLst>
        </pc:spChg>
        <pc:spChg chg="mod">
          <ac:chgData name="HOLLY TONER" userId="374c795e-9bfa-42e0-8bce-fb4635aa0cd5" providerId="ADAL" clId="{5F70F57B-4BFF-7D4A-BDC6-80AEC4BF8DBF}" dt="2021-10-20T12:48:15.041" v="344" actId="1076"/>
          <ac:spMkLst>
            <pc:docMk/>
            <pc:sldMk cId="1125630906" sldId="2575"/>
            <ac:spMk id="14" creationId="{0523BED3-6ACB-D74E-8C09-DCB34F39332D}"/>
          </ac:spMkLst>
        </pc:spChg>
        <pc:spChg chg="mod">
          <ac:chgData name="HOLLY TONER" userId="374c795e-9bfa-42e0-8bce-fb4635aa0cd5" providerId="ADAL" clId="{5F70F57B-4BFF-7D4A-BDC6-80AEC4BF8DBF}" dt="2021-10-20T12:47:22.244" v="336" actId="1076"/>
          <ac:spMkLst>
            <pc:docMk/>
            <pc:sldMk cId="1125630906" sldId="2575"/>
            <ac:spMk id="15" creationId="{9801F383-11AB-444E-99A8-D96486D72C9E}"/>
          </ac:spMkLst>
        </pc:spChg>
        <pc:spChg chg="mod">
          <ac:chgData name="HOLLY TONER" userId="374c795e-9bfa-42e0-8bce-fb4635aa0cd5" providerId="ADAL" clId="{5F70F57B-4BFF-7D4A-BDC6-80AEC4BF8DBF}" dt="2021-10-20T12:47:22.244" v="336" actId="1076"/>
          <ac:spMkLst>
            <pc:docMk/>
            <pc:sldMk cId="1125630906" sldId="2575"/>
            <ac:spMk id="16" creationId="{3FF64D79-15B7-6441-A809-EFF9BED65B46}"/>
          </ac:spMkLst>
        </pc:spChg>
        <pc:spChg chg="mod">
          <ac:chgData name="HOLLY TONER" userId="374c795e-9bfa-42e0-8bce-fb4635aa0cd5" providerId="ADAL" clId="{5F70F57B-4BFF-7D4A-BDC6-80AEC4BF8DBF}" dt="2021-10-20T12:48:02.315" v="343" actId="1076"/>
          <ac:spMkLst>
            <pc:docMk/>
            <pc:sldMk cId="1125630906" sldId="2575"/>
            <ac:spMk id="18" creationId="{CC91F81C-6690-DA4D-AA35-6D5E6BA790D8}"/>
          </ac:spMkLst>
        </pc:spChg>
        <pc:spChg chg="mod">
          <ac:chgData name="HOLLY TONER" userId="374c795e-9bfa-42e0-8bce-fb4635aa0cd5" providerId="ADAL" clId="{5F70F57B-4BFF-7D4A-BDC6-80AEC4BF8DBF}" dt="2021-10-20T12:49:20.326" v="353" actId="1076"/>
          <ac:spMkLst>
            <pc:docMk/>
            <pc:sldMk cId="1125630906" sldId="2575"/>
            <ac:spMk id="19" creationId="{FC77851B-7A1D-554E-87C5-F85A508FDE42}"/>
          </ac:spMkLst>
        </pc:spChg>
        <pc:spChg chg="mod">
          <ac:chgData name="HOLLY TONER" userId="374c795e-9bfa-42e0-8bce-fb4635aa0cd5" providerId="ADAL" clId="{5F70F57B-4BFF-7D4A-BDC6-80AEC4BF8DBF}" dt="2021-10-20T12:47:22.244" v="336" actId="1076"/>
          <ac:spMkLst>
            <pc:docMk/>
            <pc:sldMk cId="1125630906" sldId="2575"/>
            <ac:spMk id="21" creationId="{A76C109C-E3E7-1D43-A7CC-9C338F1E0CC6}"/>
          </ac:spMkLst>
        </pc:spChg>
        <pc:spChg chg="mod">
          <ac:chgData name="HOLLY TONER" userId="374c795e-9bfa-42e0-8bce-fb4635aa0cd5" providerId="ADAL" clId="{5F70F57B-4BFF-7D4A-BDC6-80AEC4BF8DBF}" dt="2021-10-20T12:47:22.244" v="336" actId="1076"/>
          <ac:spMkLst>
            <pc:docMk/>
            <pc:sldMk cId="1125630906" sldId="2575"/>
            <ac:spMk id="23" creationId="{6FCCE085-0F0A-684E-9CC6-228B91139A0D}"/>
          </ac:spMkLst>
        </pc:spChg>
        <pc:spChg chg="mod">
          <ac:chgData name="HOLLY TONER" userId="374c795e-9bfa-42e0-8bce-fb4635aa0cd5" providerId="ADAL" clId="{5F70F57B-4BFF-7D4A-BDC6-80AEC4BF8DBF}" dt="2021-10-20T12:47:22.244" v="336" actId="1076"/>
          <ac:spMkLst>
            <pc:docMk/>
            <pc:sldMk cId="1125630906" sldId="2575"/>
            <ac:spMk id="25" creationId="{69F60F93-6926-9E4C-BEAF-6FC0FBE04DE0}"/>
          </ac:spMkLst>
        </pc:spChg>
        <pc:spChg chg="mod">
          <ac:chgData name="HOLLY TONER" userId="374c795e-9bfa-42e0-8bce-fb4635aa0cd5" providerId="ADAL" clId="{5F70F57B-4BFF-7D4A-BDC6-80AEC4BF8DBF}" dt="2021-10-20T12:47:22.244" v="336" actId="1076"/>
          <ac:spMkLst>
            <pc:docMk/>
            <pc:sldMk cId="1125630906" sldId="2575"/>
            <ac:spMk id="26" creationId="{C11F8286-5DE8-AD4B-AC6A-B582755B500A}"/>
          </ac:spMkLst>
        </pc:spChg>
        <pc:spChg chg="add del mod">
          <ac:chgData name="HOLLY TONER" userId="374c795e-9bfa-42e0-8bce-fb4635aa0cd5" providerId="ADAL" clId="{5F70F57B-4BFF-7D4A-BDC6-80AEC4BF8DBF}" dt="2021-10-20T12:49:13.418" v="351" actId="478"/>
          <ac:spMkLst>
            <pc:docMk/>
            <pc:sldMk cId="1125630906" sldId="2575"/>
            <ac:spMk id="29" creationId="{83F5FFD2-2617-D545-A19A-AFE32CDCCB04}"/>
          </ac:spMkLst>
        </pc:spChg>
        <pc:picChg chg="mod">
          <ac:chgData name="HOLLY TONER" userId="374c795e-9bfa-42e0-8bce-fb4635aa0cd5" providerId="ADAL" clId="{5F70F57B-4BFF-7D4A-BDC6-80AEC4BF8DBF}" dt="2021-10-20T12:47:22.244" v="336" actId="1076"/>
          <ac:picMkLst>
            <pc:docMk/>
            <pc:sldMk cId="1125630906" sldId="2575"/>
            <ac:picMk id="3" creationId="{AB3B39BD-2F1E-D445-A9E1-9B7D0E21FE99}"/>
          </ac:picMkLst>
        </pc:picChg>
        <pc:picChg chg="mod">
          <ac:chgData name="HOLLY TONER" userId="374c795e-9bfa-42e0-8bce-fb4635aa0cd5" providerId="ADAL" clId="{5F70F57B-4BFF-7D4A-BDC6-80AEC4BF8DBF}" dt="2021-10-20T12:48:02.315" v="343" actId="1076"/>
          <ac:picMkLst>
            <pc:docMk/>
            <pc:sldMk cId="1125630906" sldId="2575"/>
            <ac:picMk id="6" creationId="{111919FF-E140-C345-9158-D2344317A3B8}"/>
          </ac:picMkLst>
        </pc:picChg>
        <pc:picChg chg="mod">
          <ac:chgData name="HOLLY TONER" userId="374c795e-9bfa-42e0-8bce-fb4635aa0cd5" providerId="ADAL" clId="{5F70F57B-4BFF-7D4A-BDC6-80AEC4BF8DBF}" dt="2021-10-20T12:48:15.041" v="344" actId="1076"/>
          <ac:picMkLst>
            <pc:docMk/>
            <pc:sldMk cId="1125630906" sldId="2575"/>
            <ac:picMk id="10" creationId="{FC64276B-EB40-4F46-B59A-8C820D6C206E}"/>
          </ac:picMkLst>
        </pc:picChg>
        <pc:picChg chg="mod">
          <ac:chgData name="HOLLY TONER" userId="374c795e-9bfa-42e0-8bce-fb4635aa0cd5" providerId="ADAL" clId="{5F70F57B-4BFF-7D4A-BDC6-80AEC4BF8DBF}" dt="2021-10-20T12:49:32.585" v="355" actId="1076"/>
          <ac:picMkLst>
            <pc:docMk/>
            <pc:sldMk cId="1125630906" sldId="2575"/>
            <ac:picMk id="12" creationId="{AAEB8D8B-AA46-3844-A10A-D7DC60D4C208}"/>
          </ac:picMkLst>
        </pc:picChg>
        <pc:picChg chg="mod">
          <ac:chgData name="HOLLY TONER" userId="374c795e-9bfa-42e0-8bce-fb4635aa0cd5" providerId="ADAL" clId="{5F70F57B-4BFF-7D4A-BDC6-80AEC4BF8DBF}" dt="2021-10-20T12:48:15.041" v="344" actId="1076"/>
          <ac:picMkLst>
            <pc:docMk/>
            <pc:sldMk cId="1125630906" sldId="2575"/>
            <ac:picMk id="17" creationId="{0F2C6D0E-1FD7-804E-AC2F-76B94645E5D6}"/>
          </ac:picMkLst>
        </pc:picChg>
        <pc:picChg chg="mod">
          <ac:chgData name="HOLLY TONER" userId="374c795e-9bfa-42e0-8bce-fb4635aa0cd5" providerId="ADAL" clId="{5F70F57B-4BFF-7D4A-BDC6-80AEC4BF8DBF}" dt="2021-10-20T12:49:28.206" v="354" actId="1076"/>
          <ac:picMkLst>
            <pc:docMk/>
            <pc:sldMk cId="1125630906" sldId="2575"/>
            <ac:picMk id="20" creationId="{A79007F9-BFBD-0D41-968D-E601E2DF3E12}"/>
          </ac:picMkLst>
        </pc:picChg>
        <pc:picChg chg="mod">
          <ac:chgData name="HOLLY TONER" userId="374c795e-9bfa-42e0-8bce-fb4635aa0cd5" providerId="ADAL" clId="{5F70F57B-4BFF-7D4A-BDC6-80AEC4BF8DBF}" dt="2021-10-20T12:47:22.244" v="336" actId="1076"/>
          <ac:picMkLst>
            <pc:docMk/>
            <pc:sldMk cId="1125630906" sldId="2575"/>
            <ac:picMk id="22" creationId="{31213399-40A6-E04E-AD66-1421F8E6FBD5}"/>
          </ac:picMkLst>
        </pc:picChg>
        <pc:picChg chg="mod">
          <ac:chgData name="HOLLY TONER" userId="374c795e-9bfa-42e0-8bce-fb4635aa0cd5" providerId="ADAL" clId="{5F70F57B-4BFF-7D4A-BDC6-80AEC4BF8DBF}" dt="2021-10-20T12:47:22.244" v="336" actId="1076"/>
          <ac:picMkLst>
            <pc:docMk/>
            <pc:sldMk cId="1125630906" sldId="2575"/>
            <ac:picMk id="24" creationId="{26F9F750-B86C-F840-B745-AE3EE2F351E2}"/>
          </ac:picMkLst>
        </pc:picChg>
        <pc:picChg chg="mod">
          <ac:chgData name="HOLLY TONER" userId="374c795e-9bfa-42e0-8bce-fb4635aa0cd5" providerId="ADAL" clId="{5F70F57B-4BFF-7D4A-BDC6-80AEC4BF8DBF}" dt="2021-10-20T12:47:22.244" v="336" actId="1076"/>
          <ac:picMkLst>
            <pc:docMk/>
            <pc:sldMk cId="1125630906" sldId="2575"/>
            <ac:picMk id="27" creationId="{F55D2D41-1E7A-F948-BFD4-DF340EFF0C10}"/>
          </ac:picMkLst>
        </pc:picChg>
        <pc:picChg chg="mod">
          <ac:chgData name="HOLLY TONER" userId="374c795e-9bfa-42e0-8bce-fb4635aa0cd5" providerId="ADAL" clId="{5F70F57B-4BFF-7D4A-BDC6-80AEC4BF8DBF}" dt="2021-10-20T12:47:22.244" v="336" actId="1076"/>
          <ac:picMkLst>
            <pc:docMk/>
            <pc:sldMk cId="1125630906" sldId="2575"/>
            <ac:picMk id="28" creationId="{5871B955-4BD4-9C49-A7C0-234F9D9D81D3}"/>
          </ac:picMkLst>
        </pc:picChg>
        <pc:picChg chg="mod">
          <ac:chgData name="HOLLY TONER" userId="374c795e-9bfa-42e0-8bce-fb4635aa0cd5" providerId="ADAL" clId="{5F70F57B-4BFF-7D4A-BDC6-80AEC4BF8DBF}" dt="2021-10-20T12:48:02.315" v="343" actId="1076"/>
          <ac:picMkLst>
            <pc:docMk/>
            <pc:sldMk cId="1125630906" sldId="2575"/>
            <ac:picMk id="1026" creationId="{E1F8131A-B283-6D4F-B650-8FD6943FB83D}"/>
          </ac:picMkLst>
        </pc:picChg>
        <pc:picChg chg="mod">
          <ac:chgData name="HOLLY TONER" userId="374c795e-9bfa-42e0-8bce-fb4635aa0cd5" providerId="ADAL" clId="{5F70F57B-4BFF-7D4A-BDC6-80AEC4BF8DBF}" dt="2021-10-20T12:47:22.244" v="336" actId="1076"/>
          <ac:picMkLst>
            <pc:docMk/>
            <pc:sldMk cId="1125630906" sldId="2575"/>
            <ac:picMk id="1028" creationId="{ECCD7E7A-50B4-7F42-A7F4-78A615FC289A}"/>
          </ac:picMkLst>
        </pc:picChg>
      </pc:sldChg>
      <pc:sldChg chg="addSp delSp modSp new mod modClrScheme chgLayout modNotesTx">
        <pc:chgData name="HOLLY TONER" userId="374c795e-9bfa-42e0-8bce-fb4635aa0cd5" providerId="ADAL" clId="{5F70F57B-4BFF-7D4A-BDC6-80AEC4BF8DBF}" dt="2021-10-21T09:53:52.405" v="572" actId="20577"/>
        <pc:sldMkLst>
          <pc:docMk/>
          <pc:sldMk cId="4111104012" sldId="2576"/>
        </pc:sldMkLst>
        <pc:spChg chg="del mod ord">
          <ac:chgData name="HOLLY TONER" userId="374c795e-9bfa-42e0-8bce-fb4635aa0cd5" providerId="ADAL" clId="{5F70F57B-4BFF-7D4A-BDC6-80AEC4BF8DBF}" dt="2021-10-20T12:56:43.530" v="370" actId="700"/>
          <ac:spMkLst>
            <pc:docMk/>
            <pc:sldMk cId="4111104012" sldId="2576"/>
            <ac:spMk id="2" creationId="{C1D5A4C1-30DF-A849-9077-B9038561E2F5}"/>
          </ac:spMkLst>
        </pc:spChg>
        <pc:spChg chg="del mod ord">
          <ac:chgData name="HOLLY TONER" userId="374c795e-9bfa-42e0-8bce-fb4635aa0cd5" providerId="ADAL" clId="{5F70F57B-4BFF-7D4A-BDC6-80AEC4BF8DBF}" dt="2021-10-20T12:56:43.530" v="370" actId="700"/>
          <ac:spMkLst>
            <pc:docMk/>
            <pc:sldMk cId="4111104012" sldId="2576"/>
            <ac:spMk id="3" creationId="{59C85959-7923-6F42-917E-A08776A6B722}"/>
          </ac:spMkLst>
        </pc:spChg>
        <pc:spChg chg="add mod ord">
          <ac:chgData name="HOLLY TONER" userId="374c795e-9bfa-42e0-8bce-fb4635aa0cd5" providerId="ADAL" clId="{5F70F57B-4BFF-7D4A-BDC6-80AEC4BF8DBF}" dt="2021-10-20T12:56:58.586" v="402" actId="27636"/>
          <ac:spMkLst>
            <pc:docMk/>
            <pc:sldMk cId="4111104012" sldId="2576"/>
            <ac:spMk id="4" creationId="{5A72EB07-7E4A-B94A-BB3A-1709536C91AC}"/>
          </ac:spMkLst>
        </pc:spChg>
        <pc:spChg chg="add mod ord">
          <ac:chgData name="HOLLY TONER" userId="374c795e-9bfa-42e0-8bce-fb4635aa0cd5" providerId="ADAL" clId="{5F70F57B-4BFF-7D4A-BDC6-80AEC4BF8DBF}" dt="2021-10-20T13:05:12.092" v="507" actId="20577"/>
          <ac:spMkLst>
            <pc:docMk/>
            <pc:sldMk cId="4111104012" sldId="2576"/>
            <ac:spMk id="5" creationId="{E620DD9B-91F6-A24E-A8BE-42AC1575A932}"/>
          </ac:spMkLst>
        </pc:spChg>
        <pc:spChg chg="add del mod ord">
          <ac:chgData name="HOLLY TONER" userId="374c795e-9bfa-42e0-8bce-fb4635aa0cd5" providerId="ADAL" clId="{5F70F57B-4BFF-7D4A-BDC6-80AEC4BF8DBF}" dt="2021-10-20T12:58:15.377" v="403" actId="931"/>
          <ac:spMkLst>
            <pc:docMk/>
            <pc:sldMk cId="4111104012" sldId="2576"/>
            <ac:spMk id="6" creationId="{CD2F2BA2-1312-744C-9F52-388111BF16DF}"/>
          </ac:spMkLst>
        </pc:spChg>
        <pc:spChg chg="add del mod">
          <ac:chgData name="HOLLY TONER" userId="374c795e-9bfa-42e0-8bce-fb4635aa0cd5" providerId="ADAL" clId="{5F70F57B-4BFF-7D4A-BDC6-80AEC4BF8DBF}" dt="2021-10-20T13:00:32.304" v="409" actId="931"/>
          <ac:spMkLst>
            <pc:docMk/>
            <pc:sldMk cId="4111104012" sldId="2576"/>
            <ac:spMk id="12" creationId="{FEDB610A-24D2-1646-BD45-3CDCEABE991A}"/>
          </ac:spMkLst>
        </pc:spChg>
        <pc:spChg chg="add del mod">
          <ac:chgData name="HOLLY TONER" userId="374c795e-9bfa-42e0-8bce-fb4635aa0cd5" providerId="ADAL" clId="{5F70F57B-4BFF-7D4A-BDC6-80AEC4BF8DBF}" dt="2021-10-20T13:03:46.266" v="419" actId="931"/>
          <ac:spMkLst>
            <pc:docMk/>
            <pc:sldMk cId="4111104012" sldId="2576"/>
            <ac:spMk id="16" creationId="{99C2EF29-F117-CC41-A223-7CE038FDF654}"/>
          </ac:spMkLst>
        </pc:spChg>
        <pc:spChg chg="add del mod">
          <ac:chgData name="HOLLY TONER" userId="374c795e-9bfa-42e0-8bce-fb4635aa0cd5" providerId="ADAL" clId="{5F70F57B-4BFF-7D4A-BDC6-80AEC4BF8DBF}" dt="2021-10-20T13:07:28.009" v="523"/>
          <ac:spMkLst>
            <pc:docMk/>
            <pc:sldMk cId="4111104012" sldId="2576"/>
            <ac:spMk id="27" creationId="{AEC9C647-9686-924B-8801-7DCE6C8D4E5C}"/>
          </ac:spMkLst>
        </pc:spChg>
        <pc:picChg chg="add del mod">
          <ac:chgData name="HOLLY TONER" userId="374c795e-9bfa-42e0-8bce-fb4635aa0cd5" providerId="ADAL" clId="{5F70F57B-4BFF-7D4A-BDC6-80AEC4BF8DBF}" dt="2021-10-20T13:00:25.161" v="405" actId="478"/>
          <ac:picMkLst>
            <pc:docMk/>
            <pc:sldMk cId="4111104012" sldId="2576"/>
            <ac:picMk id="8" creationId="{8EB55EBC-E3EF-FB49-AE57-688755C48ED6}"/>
          </ac:picMkLst>
        </pc:picChg>
        <pc:picChg chg="add del mod">
          <ac:chgData name="HOLLY TONER" userId="374c795e-9bfa-42e0-8bce-fb4635aa0cd5" providerId="ADAL" clId="{5F70F57B-4BFF-7D4A-BDC6-80AEC4BF8DBF}" dt="2021-10-20T13:00:26.952" v="408" actId="478"/>
          <ac:picMkLst>
            <pc:docMk/>
            <pc:sldMk cId="4111104012" sldId="2576"/>
            <ac:picMk id="10" creationId="{1051E4F1-5E7B-5942-8D40-731E5F8FF1E8}"/>
          </ac:picMkLst>
        </pc:picChg>
        <pc:picChg chg="add del mod modCrop">
          <ac:chgData name="HOLLY TONER" userId="374c795e-9bfa-42e0-8bce-fb4635aa0cd5" providerId="ADAL" clId="{5F70F57B-4BFF-7D4A-BDC6-80AEC4BF8DBF}" dt="2021-10-20T13:01:01.864" v="418" actId="21"/>
          <ac:picMkLst>
            <pc:docMk/>
            <pc:sldMk cId="4111104012" sldId="2576"/>
            <ac:picMk id="14" creationId="{25DE2DD0-9898-E041-B6B8-CF8CDED741B3}"/>
          </ac:picMkLst>
        </pc:picChg>
        <pc:picChg chg="add mod">
          <ac:chgData name="HOLLY TONER" userId="374c795e-9bfa-42e0-8bce-fb4635aa0cd5" providerId="ADAL" clId="{5F70F57B-4BFF-7D4A-BDC6-80AEC4BF8DBF}" dt="2021-10-20T13:03:49.607" v="420" actId="27614"/>
          <ac:picMkLst>
            <pc:docMk/>
            <pc:sldMk cId="4111104012" sldId="2576"/>
            <ac:picMk id="18" creationId="{5BD4C08B-B320-9C47-8F96-BBFC9D533426}"/>
          </ac:picMkLst>
        </pc:picChg>
        <pc:picChg chg="add mod">
          <ac:chgData name="HOLLY TONER" userId="374c795e-9bfa-42e0-8bce-fb4635aa0cd5" providerId="ADAL" clId="{5F70F57B-4BFF-7D4A-BDC6-80AEC4BF8DBF}" dt="2021-10-20T13:07:48.582" v="526" actId="207"/>
          <ac:picMkLst>
            <pc:docMk/>
            <pc:sldMk cId="4111104012" sldId="2576"/>
            <ac:picMk id="20" creationId="{7F77AEA5-A852-544A-A607-BC24AA6D349F}"/>
          </ac:picMkLst>
        </pc:picChg>
        <pc:picChg chg="add mod">
          <ac:chgData name="HOLLY TONER" userId="374c795e-9bfa-42e0-8bce-fb4635aa0cd5" providerId="ADAL" clId="{5F70F57B-4BFF-7D4A-BDC6-80AEC4BF8DBF}" dt="2021-10-20T13:07:48.582" v="526" actId="207"/>
          <ac:picMkLst>
            <pc:docMk/>
            <pc:sldMk cId="4111104012" sldId="2576"/>
            <ac:picMk id="22" creationId="{8C2C1FC8-9571-0F41-AE7A-CB93FC2F6362}"/>
          </ac:picMkLst>
        </pc:picChg>
        <pc:picChg chg="add del mod">
          <ac:chgData name="HOLLY TONER" userId="374c795e-9bfa-42e0-8bce-fb4635aa0cd5" providerId="ADAL" clId="{5F70F57B-4BFF-7D4A-BDC6-80AEC4BF8DBF}" dt="2021-10-20T13:06:17.192" v="514" actId="478"/>
          <ac:picMkLst>
            <pc:docMk/>
            <pc:sldMk cId="4111104012" sldId="2576"/>
            <ac:picMk id="24" creationId="{8BD2BEFD-8CBF-5C4A-9EBE-17FBABDB3B98}"/>
          </ac:picMkLst>
        </pc:picChg>
        <pc:picChg chg="add mod">
          <ac:chgData name="HOLLY TONER" userId="374c795e-9bfa-42e0-8bce-fb4635aa0cd5" providerId="ADAL" clId="{5F70F57B-4BFF-7D4A-BDC6-80AEC4BF8DBF}" dt="2021-10-20T13:07:48.582" v="526" actId="207"/>
          <ac:picMkLst>
            <pc:docMk/>
            <pc:sldMk cId="4111104012" sldId="2576"/>
            <ac:picMk id="26" creationId="{9FBE092B-2856-C34B-86FB-43B75AABDCAA}"/>
          </ac:picMkLst>
        </pc:picChg>
      </pc:sldChg>
      <pc:sldChg chg="addSp delSp modSp new del mod ord modClrScheme chgLayout">
        <pc:chgData name="HOLLY TONER" userId="374c795e-9bfa-42e0-8bce-fb4635aa0cd5" providerId="ADAL" clId="{5F70F57B-4BFF-7D4A-BDC6-80AEC4BF8DBF}" dt="2021-10-21T09:43:26.931" v="571" actId="2696"/>
        <pc:sldMkLst>
          <pc:docMk/>
          <pc:sldMk cId="2521431468" sldId="2577"/>
        </pc:sldMkLst>
        <pc:spChg chg="del">
          <ac:chgData name="HOLLY TONER" userId="374c795e-9bfa-42e0-8bce-fb4635aa0cd5" providerId="ADAL" clId="{5F70F57B-4BFF-7D4A-BDC6-80AEC4BF8DBF}" dt="2021-10-21T08:56:17.744" v="548" actId="931"/>
          <ac:spMkLst>
            <pc:docMk/>
            <pc:sldMk cId="2521431468" sldId="2577"/>
            <ac:spMk id="2" creationId="{C27AE818-2DEB-084B-A17B-101CA9166482}"/>
          </ac:spMkLst>
        </pc:spChg>
        <pc:spChg chg="del mod ord">
          <ac:chgData name="HOLLY TONER" userId="374c795e-9bfa-42e0-8bce-fb4635aa0cd5" providerId="ADAL" clId="{5F70F57B-4BFF-7D4A-BDC6-80AEC4BF8DBF}" dt="2021-10-21T09:02:52.893" v="558" actId="700"/>
          <ac:spMkLst>
            <pc:docMk/>
            <pc:sldMk cId="2521431468" sldId="2577"/>
            <ac:spMk id="3" creationId="{09EE6227-658D-2A40-B101-4A0B6AF5C484}"/>
          </ac:spMkLst>
        </pc:spChg>
        <pc:spChg chg="del">
          <ac:chgData name="HOLLY TONER" userId="374c795e-9bfa-42e0-8bce-fb4635aa0cd5" providerId="ADAL" clId="{5F70F57B-4BFF-7D4A-BDC6-80AEC4BF8DBF}" dt="2021-10-21T09:02:52.893" v="558" actId="700"/>
          <ac:spMkLst>
            <pc:docMk/>
            <pc:sldMk cId="2521431468" sldId="2577"/>
            <ac:spMk id="4" creationId="{BA2E2027-5F0D-AB4E-BD7B-0D7E096AF70D}"/>
          </ac:spMkLst>
        </pc:spChg>
        <pc:spChg chg="add del mod ord">
          <ac:chgData name="HOLLY TONER" userId="374c795e-9bfa-42e0-8bce-fb4635aa0cd5" providerId="ADAL" clId="{5F70F57B-4BFF-7D4A-BDC6-80AEC4BF8DBF}" dt="2021-10-21T09:02:52.893" v="558" actId="700"/>
          <ac:spMkLst>
            <pc:docMk/>
            <pc:sldMk cId="2521431468" sldId="2577"/>
            <ac:spMk id="8" creationId="{E8C2C4B3-E1A1-CB44-B571-2B36010DB492}"/>
          </ac:spMkLst>
        </pc:spChg>
        <pc:spChg chg="add del mod ord">
          <ac:chgData name="HOLLY TONER" userId="374c795e-9bfa-42e0-8bce-fb4635aa0cd5" providerId="ADAL" clId="{5F70F57B-4BFF-7D4A-BDC6-80AEC4BF8DBF}" dt="2021-10-21T09:36:10.616" v="562" actId="26606"/>
          <ac:spMkLst>
            <pc:docMk/>
            <pc:sldMk cId="2521431468" sldId="2577"/>
            <ac:spMk id="9" creationId="{D6BBD13B-868D-EB47-AE26-8996C305FD5A}"/>
          </ac:spMkLst>
        </pc:spChg>
        <pc:spChg chg="add del mod ord">
          <ac:chgData name="HOLLY TONER" userId="374c795e-9bfa-42e0-8bce-fb4635aa0cd5" providerId="ADAL" clId="{5F70F57B-4BFF-7D4A-BDC6-80AEC4BF8DBF}" dt="2021-10-21T09:36:10.616" v="562" actId="26606"/>
          <ac:spMkLst>
            <pc:docMk/>
            <pc:sldMk cId="2521431468" sldId="2577"/>
            <ac:spMk id="10" creationId="{55C5F6D0-65FC-4248-A6F8-A403BDF9086F}"/>
          </ac:spMkLst>
        </pc:spChg>
        <pc:spChg chg="add del mod ord">
          <ac:chgData name="HOLLY TONER" userId="374c795e-9bfa-42e0-8bce-fb4635aa0cd5" providerId="ADAL" clId="{5F70F57B-4BFF-7D4A-BDC6-80AEC4BF8DBF}" dt="2021-10-21T09:36:04.476" v="559" actId="931"/>
          <ac:spMkLst>
            <pc:docMk/>
            <pc:sldMk cId="2521431468" sldId="2577"/>
            <ac:spMk id="11" creationId="{83E66626-8BD1-A540-9FB1-EC5C027DE2B1}"/>
          </ac:spMkLst>
        </pc:spChg>
        <pc:picChg chg="add del mod modCrop">
          <ac:chgData name="HOLLY TONER" userId="374c795e-9bfa-42e0-8bce-fb4635aa0cd5" providerId="ADAL" clId="{5F70F57B-4BFF-7D4A-BDC6-80AEC4BF8DBF}" dt="2021-10-21T09:02:37.005" v="557" actId="478"/>
          <ac:picMkLst>
            <pc:docMk/>
            <pc:sldMk cId="2521431468" sldId="2577"/>
            <ac:picMk id="6" creationId="{210043DE-DDB5-9B43-A72A-2F17354E4340}"/>
          </ac:picMkLst>
        </pc:picChg>
        <pc:picChg chg="add mod modCrop">
          <ac:chgData name="HOLLY TONER" userId="374c795e-9bfa-42e0-8bce-fb4635aa0cd5" providerId="ADAL" clId="{5F70F57B-4BFF-7D4A-BDC6-80AEC4BF8DBF}" dt="2021-10-21T09:36:39.325" v="569" actId="732"/>
          <ac:picMkLst>
            <pc:docMk/>
            <pc:sldMk cId="2521431468" sldId="2577"/>
            <ac:picMk id="13" creationId="{B10B8A5D-09C6-B240-830E-72CFCFD72D68}"/>
          </ac:picMkLst>
        </pc:picChg>
      </pc:sldChg>
      <pc:sldChg chg="modSp add mod ord">
        <pc:chgData name="HOLLY TONER" userId="374c795e-9bfa-42e0-8bce-fb4635aa0cd5" providerId="ADAL" clId="{5F70F57B-4BFF-7D4A-BDC6-80AEC4BF8DBF}" dt="2021-10-21T10:01:28.742" v="823" actId="1076"/>
        <pc:sldMkLst>
          <pc:docMk/>
          <pc:sldMk cId="4215203161" sldId="2577"/>
        </pc:sldMkLst>
        <pc:spChg chg="mod">
          <ac:chgData name="HOLLY TONER" userId="374c795e-9bfa-42e0-8bce-fb4635aa0cd5" providerId="ADAL" clId="{5F70F57B-4BFF-7D4A-BDC6-80AEC4BF8DBF}" dt="2021-10-21T10:01:11.412" v="821" actId="20577"/>
          <ac:spMkLst>
            <pc:docMk/>
            <pc:sldMk cId="4215203161" sldId="2577"/>
            <ac:spMk id="25" creationId="{AF4B3D30-1A71-4389-A3BF-4AEEAC7F76CB}"/>
          </ac:spMkLst>
        </pc:spChg>
        <pc:picChg chg="mod">
          <ac:chgData name="HOLLY TONER" userId="374c795e-9bfa-42e0-8bce-fb4635aa0cd5" providerId="ADAL" clId="{5F70F57B-4BFF-7D4A-BDC6-80AEC4BF8DBF}" dt="2021-10-21T10:01:20.566" v="822" actId="1076"/>
          <ac:picMkLst>
            <pc:docMk/>
            <pc:sldMk cId="4215203161" sldId="2577"/>
            <ac:picMk id="15" creationId="{7AF07F8B-E4F1-7340-8248-876EF547EB18}"/>
          </ac:picMkLst>
        </pc:picChg>
        <pc:picChg chg="mod">
          <ac:chgData name="HOLLY TONER" userId="374c795e-9bfa-42e0-8bce-fb4635aa0cd5" providerId="ADAL" clId="{5F70F57B-4BFF-7D4A-BDC6-80AEC4BF8DBF}" dt="2021-10-21T10:01:28.742" v="823" actId="1076"/>
          <ac:picMkLst>
            <pc:docMk/>
            <pc:sldMk cId="4215203161" sldId="2577"/>
            <ac:picMk id="21" creationId="{ED82A78A-C4A1-D449-88AF-84476363699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E9A99-5393-9C45-93CE-59EAEEF2734A}" type="doc">
      <dgm:prSet loTypeId="urn:microsoft.com/office/officeart/2005/8/layout/hProcess6" loCatId="" qsTypeId="urn:microsoft.com/office/officeart/2005/8/quickstyle/simple1" qsCatId="simple" csTypeId="urn:microsoft.com/office/officeart/2005/8/colors/colorful1" csCatId="colorful" phldr="1"/>
      <dgm:spPr/>
      <dgm:t>
        <a:bodyPr/>
        <a:lstStyle/>
        <a:p>
          <a:endParaRPr lang="en-GB"/>
        </a:p>
      </dgm:t>
    </dgm:pt>
    <dgm:pt modelId="{8ABC6422-19A0-D449-8392-8AFF6AF7F945}">
      <dgm:prSet phldrT="[Text]"/>
      <dgm:spPr/>
      <dgm:t>
        <a:bodyPr/>
        <a:lstStyle/>
        <a:p>
          <a:r>
            <a:rPr lang="en-GB" dirty="0"/>
            <a:t>Machine Learning </a:t>
          </a:r>
        </a:p>
      </dgm:t>
    </dgm:pt>
    <dgm:pt modelId="{C722C3B0-7D70-4546-9607-FF5CA5E58734}" type="parTrans" cxnId="{75DF960F-2D22-274E-B2F4-4A89A9C2F0A9}">
      <dgm:prSet/>
      <dgm:spPr/>
      <dgm:t>
        <a:bodyPr/>
        <a:lstStyle/>
        <a:p>
          <a:endParaRPr lang="en-GB"/>
        </a:p>
      </dgm:t>
    </dgm:pt>
    <dgm:pt modelId="{E858E0A3-39A8-5E4F-8847-C4BE4E06A8A3}" type="sibTrans" cxnId="{75DF960F-2D22-274E-B2F4-4A89A9C2F0A9}">
      <dgm:prSet/>
      <dgm:spPr/>
      <dgm:t>
        <a:bodyPr/>
        <a:lstStyle/>
        <a:p>
          <a:endParaRPr lang="en-GB"/>
        </a:p>
      </dgm:t>
    </dgm:pt>
    <dgm:pt modelId="{CD99080F-3CA3-A74F-B2E6-1BE8AF27C329}">
      <dgm:prSet phldrT="[Text]"/>
      <dgm:spPr/>
      <dgm:t>
        <a:bodyPr/>
        <a:lstStyle/>
        <a:p>
          <a:r>
            <a:rPr lang="en-GB" dirty="0"/>
            <a:t>Causal Estimate</a:t>
          </a:r>
        </a:p>
      </dgm:t>
    </dgm:pt>
    <dgm:pt modelId="{16C91484-62DB-AA42-B80D-1DDAB744199B}" type="parTrans" cxnId="{0319CEF6-D9C7-E840-81BE-D3DF5044E1DC}">
      <dgm:prSet/>
      <dgm:spPr/>
      <dgm:t>
        <a:bodyPr/>
        <a:lstStyle/>
        <a:p>
          <a:endParaRPr lang="en-GB"/>
        </a:p>
      </dgm:t>
    </dgm:pt>
    <dgm:pt modelId="{9082B1A7-C105-D146-9240-46BE1E20D230}" type="sibTrans" cxnId="{0319CEF6-D9C7-E840-81BE-D3DF5044E1DC}">
      <dgm:prSet/>
      <dgm:spPr/>
      <dgm:t>
        <a:bodyPr/>
        <a:lstStyle/>
        <a:p>
          <a:endParaRPr lang="en-GB"/>
        </a:p>
      </dgm:t>
    </dgm:pt>
    <dgm:pt modelId="{50A09691-B316-2944-A242-6BA85990E141}">
      <dgm:prSet phldrT="[Text]"/>
      <dgm:spPr/>
      <dgm:t>
        <a:bodyPr/>
        <a:lstStyle/>
        <a:p>
          <a:r>
            <a:rPr lang="en-GB" dirty="0"/>
            <a:t>Feature Selection</a:t>
          </a:r>
        </a:p>
      </dgm:t>
    </dgm:pt>
    <dgm:pt modelId="{7F5340F6-9B6A-A84C-819C-44A835190B0C}" type="parTrans" cxnId="{7B6DE465-5BE4-2341-934F-613B57E9769C}">
      <dgm:prSet/>
      <dgm:spPr/>
      <dgm:t>
        <a:bodyPr/>
        <a:lstStyle/>
        <a:p>
          <a:endParaRPr lang="en-GB"/>
        </a:p>
      </dgm:t>
    </dgm:pt>
    <dgm:pt modelId="{92771DBD-409E-DF4A-A2FA-1EA62E8AC871}" type="sibTrans" cxnId="{7B6DE465-5BE4-2341-934F-613B57E9769C}">
      <dgm:prSet/>
      <dgm:spPr/>
      <dgm:t>
        <a:bodyPr/>
        <a:lstStyle/>
        <a:p>
          <a:endParaRPr lang="en-GB"/>
        </a:p>
      </dgm:t>
    </dgm:pt>
    <dgm:pt modelId="{999A46A7-D53D-0F44-9FD7-EB5C24D638F1}" type="pres">
      <dgm:prSet presAssocID="{76AE9A99-5393-9C45-93CE-59EAEEF2734A}" presName="theList" presStyleCnt="0">
        <dgm:presLayoutVars>
          <dgm:dir/>
          <dgm:animLvl val="lvl"/>
          <dgm:resizeHandles val="exact"/>
        </dgm:presLayoutVars>
      </dgm:prSet>
      <dgm:spPr/>
    </dgm:pt>
    <dgm:pt modelId="{61E1A189-51E5-C240-B65E-27E764D11AE8}" type="pres">
      <dgm:prSet presAssocID="{8ABC6422-19A0-D449-8392-8AFF6AF7F945}" presName="compNode" presStyleCnt="0"/>
      <dgm:spPr/>
    </dgm:pt>
    <dgm:pt modelId="{0FD93145-9606-8E4D-AB07-8EFB6A5F5CB4}" type="pres">
      <dgm:prSet presAssocID="{8ABC6422-19A0-D449-8392-8AFF6AF7F945}" presName="noGeometry" presStyleCnt="0"/>
      <dgm:spPr/>
    </dgm:pt>
    <dgm:pt modelId="{19C29F42-4A3C-034C-970C-6E15BA9EDD75}" type="pres">
      <dgm:prSet presAssocID="{8ABC6422-19A0-D449-8392-8AFF6AF7F945}" presName="childTextVisible" presStyleLbl="bgAccFollowNode1" presStyleIdx="0" presStyleCnt="3">
        <dgm:presLayoutVars>
          <dgm:bulletEnabled val="1"/>
        </dgm:presLayoutVars>
      </dgm:prSet>
      <dgm:spPr/>
    </dgm:pt>
    <dgm:pt modelId="{E5FE7E36-91A3-FD4D-B42E-D9956DCF3488}" type="pres">
      <dgm:prSet presAssocID="{8ABC6422-19A0-D449-8392-8AFF6AF7F945}" presName="childTextHidden" presStyleLbl="bgAccFollowNode1" presStyleIdx="0" presStyleCnt="3"/>
      <dgm:spPr/>
    </dgm:pt>
    <dgm:pt modelId="{09F92CD9-EF6B-A043-B274-C797E5C39A2C}" type="pres">
      <dgm:prSet presAssocID="{8ABC6422-19A0-D449-8392-8AFF6AF7F945}" presName="parentText" presStyleLbl="node1" presStyleIdx="0" presStyleCnt="3">
        <dgm:presLayoutVars>
          <dgm:chMax val="1"/>
          <dgm:bulletEnabled val="1"/>
        </dgm:presLayoutVars>
      </dgm:prSet>
      <dgm:spPr/>
    </dgm:pt>
    <dgm:pt modelId="{FA5D7226-BC04-5F4F-8C11-2603D56C0CBA}" type="pres">
      <dgm:prSet presAssocID="{8ABC6422-19A0-D449-8392-8AFF6AF7F945}" presName="aSpace" presStyleCnt="0"/>
      <dgm:spPr/>
    </dgm:pt>
    <dgm:pt modelId="{D58492DB-847E-844A-81C0-FECA15DF3664}" type="pres">
      <dgm:prSet presAssocID="{CD99080F-3CA3-A74F-B2E6-1BE8AF27C329}" presName="compNode" presStyleCnt="0"/>
      <dgm:spPr/>
    </dgm:pt>
    <dgm:pt modelId="{0295BE26-5854-124B-B938-484ABFD33921}" type="pres">
      <dgm:prSet presAssocID="{CD99080F-3CA3-A74F-B2E6-1BE8AF27C329}" presName="noGeometry" presStyleCnt="0"/>
      <dgm:spPr/>
    </dgm:pt>
    <dgm:pt modelId="{48C54298-9F2B-734A-BD7F-51CEBB011556}" type="pres">
      <dgm:prSet presAssocID="{CD99080F-3CA3-A74F-B2E6-1BE8AF27C329}" presName="childTextVisible" presStyleLbl="bgAccFollowNode1" presStyleIdx="1" presStyleCnt="3">
        <dgm:presLayoutVars>
          <dgm:bulletEnabled val="1"/>
        </dgm:presLayoutVars>
      </dgm:prSet>
      <dgm:spPr/>
    </dgm:pt>
    <dgm:pt modelId="{B3902F7D-0C7F-DC44-A734-9E1D7C8D0DB1}" type="pres">
      <dgm:prSet presAssocID="{CD99080F-3CA3-A74F-B2E6-1BE8AF27C329}" presName="childTextHidden" presStyleLbl="bgAccFollowNode1" presStyleIdx="1" presStyleCnt="3"/>
      <dgm:spPr/>
    </dgm:pt>
    <dgm:pt modelId="{CEAA5A55-869F-0543-A5DF-192F89507CC8}" type="pres">
      <dgm:prSet presAssocID="{CD99080F-3CA3-A74F-B2E6-1BE8AF27C329}" presName="parentText" presStyleLbl="node1" presStyleIdx="1" presStyleCnt="3">
        <dgm:presLayoutVars>
          <dgm:chMax val="1"/>
          <dgm:bulletEnabled val="1"/>
        </dgm:presLayoutVars>
      </dgm:prSet>
      <dgm:spPr/>
    </dgm:pt>
    <dgm:pt modelId="{36FE4C1C-BC62-784A-B872-A835769E0D69}" type="pres">
      <dgm:prSet presAssocID="{CD99080F-3CA3-A74F-B2E6-1BE8AF27C329}" presName="aSpace" presStyleCnt="0"/>
      <dgm:spPr/>
    </dgm:pt>
    <dgm:pt modelId="{92FAFC19-6BE5-A74B-B576-A24F0CF1A6BE}" type="pres">
      <dgm:prSet presAssocID="{50A09691-B316-2944-A242-6BA85990E141}" presName="compNode" presStyleCnt="0"/>
      <dgm:spPr/>
    </dgm:pt>
    <dgm:pt modelId="{E8FF9FE6-5DB1-8E40-97C0-8D5D575EA4B4}" type="pres">
      <dgm:prSet presAssocID="{50A09691-B316-2944-A242-6BA85990E141}" presName="noGeometry" presStyleCnt="0"/>
      <dgm:spPr/>
    </dgm:pt>
    <dgm:pt modelId="{9E021AC2-9EE2-2C4C-813A-01E325D5400A}" type="pres">
      <dgm:prSet presAssocID="{50A09691-B316-2944-A242-6BA85990E141}" presName="childTextVisible" presStyleLbl="bgAccFollowNode1" presStyleIdx="2" presStyleCnt="3">
        <dgm:presLayoutVars>
          <dgm:bulletEnabled val="1"/>
        </dgm:presLayoutVars>
      </dgm:prSet>
      <dgm:spPr/>
    </dgm:pt>
    <dgm:pt modelId="{FAE94F11-C61F-7242-AA9D-8C0EF5E609D6}" type="pres">
      <dgm:prSet presAssocID="{50A09691-B316-2944-A242-6BA85990E141}" presName="childTextHidden" presStyleLbl="bgAccFollowNode1" presStyleIdx="2" presStyleCnt="3"/>
      <dgm:spPr/>
    </dgm:pt>
    <dgm:pt modelId="{0BAE68ED-4544-0F4B-8A34-8B448213256B}" type="pres">
      <dgm:prSet presAssocID="{50A09691-B316-2944-A242-6BA85990E141}" presName="parentText" presStyleLbl="node1" presStyleIdx="2" presStyleCnt="3">
        <dgm:presLayoutVars>
          <dgm:chMax val="1"/>
          <dgm:bulletEnabled val="1"/>
        </dgm:presLayoutVars>
      </dgm:prSet>
      <dgm:spPr/>
    </dgm:pt>
  </dgm:ptLst>
  <dgm:cxnLst>
    <dgm:cxn modelId="{75DF960F-2D22-274E-B2F4-4A89A9C2F0A9}" srcId="{76AE9A99-5393-9C45-93CE-59EAEEF2734A}" destId="{8ABC6422-19A0-D449-8392-8AFF6AF7F945}" srcOrd="0" destOrd="0" parTransId="{C722C3B0-7D70-4546-9607-FF5CA5E58734}" sibTransId="{E858E0A3-39A8-5E4F-8847-C4BE4E06A8A3}"/>
    <dgm:cxn modelId="{96CF7D16-CE5C-2D4E-B66E-66C6432CD8E9}" type="presOf" srcId="{8ABC6422-19A0-D449-8392-8AFF6AF7F945}" destId="{09F92CD9-EF6B-A043-B274-C797E5C39A2C}" srcOrd="0" destOrd="0" presId="urn:microsoft.com/office/officeart/2005/8/layout/hProcess6"/>
    <dgm:cxn modelId="{ED65C863-1EC2-764D-9EF1-F55BD9653E99}" type="presOf" srcId="{50A09691-B316-2944-A242-6BA85990E141}" destId="{0BAE68ED-4544-0F4B-8A34-8B448213256B}" srcOrd="0" destOrd="0" presId="urn:microsoft.com/office/officeart/2005/8/layout/hProcess6"/>
    <dgm:cxn modelId="{7B6DE465-5BE4-2341-934F-613B57E9769C}" srcId="{76AE9A99-5393-9C45-93CE-59EAEEF2734A}" destId="{50A09691-B316-2944-A242-6BA85990E141}" srcOrd="2" destOrd="0" parTransId="{7F5340F6-9B6A-A84C-819C-44A835190B0C}" sibTransId="{92771DBD-409E-DF4A-A2FA-1EA62E8AC871}"/>
    <dgm:cxn modelId="{354927BE-8856-E44C-9223-4DD7C5F7B760}" type="presOf" srcId="{CD99080F-3CA3-A74F-B2E6-1BE8AF27C329}" destId="{CEAA5A55-869F-0543-A5DF-192F89507CC8}" srcOrd="0" destOrd="0" presId="urn:microsoft.com/office/officeart/2005/8/layout/hProcess6"/>
    <dgm:cxn modelId="{0319CEF6-D9C7-E840-81BE-D3DF5044E1DC}" srcId="{76AE9A99-5393-9C45-93CE-59EAEEF2734A}" destId="{CD99080F-3CA3-A74F-B2E6-1BE8AF27C329}" srcOrd="1" destOrd="0" parTransId="{16C91484-62DB-AA42-B80D-1DDAB744199B}" sibTransId="{9082B1A7-C105-D146-9240-46BE1E20D230}"/>
    <dgm:cxn modelId="{EE1ECDFA-12F1-1946-B635-636025ED8CBF}" type="presOf" srcId="{76AE9A99-5393-9C45-93CE-59EAEEF2734A}" destId="{999A46A7-D53D-0F44-9FD7-EB5C24D638F1}" srcOrd="0" destOrd="0" presId="urn:microsoft.com/office/officeart/2005/8/layout/hProcess6"/>
    <dgm:cxn modelId="{B13B86C4-FFC4-4E42-B651-A65C4059A7F3}" type="presParOf" srcId="{999A46A7-D53D-0F44-9FD7-EB5C24D638F1}" destId="{61E1A189-51E5-C240-B65E-27E764D11AE8}" srcOrd="0" destOrd="0" presId="urn:microsoft.com/office/officeart/2005/8/layout/hProcess6"/>
    <dgm:cxn modelId="{84C304A7-6770-654A-B106-484E31B901C0}" type="presParOf" srcId="{61E1A189-51E5-C240-B65E-27E764D11AE8}" destId="{0FD93145-9606-8E4D-AB07-8EFB6A5F5CB4}" srcOrd="0" destOrd="0" presId="urn:microsoft.com/office/officeart/2005/8/layout/hProcess6"/>
    <dgm:cxn modelId="{7E4CD6F1-A5A6-9C4B-9D8A-F87CDAC19394}" type="presParOf" srcId="{61E1A189-51E5-C240-B65E-27E764D11AE8}" destId="{19C29F42-4A3C-034C-970C-6E15BA9EDD75}" srcOrd="1" destOrd="0" presId="urn:microsoft.com/office/officeart/2005/8/layout/hProcess6"/>
    <dgm:cxn modelId="{A01EC000-0571-EB4A-BDEC-7E00EFDD3F4B}" type="presParOf" srcId="{61E1A189-51E5-C240-B65E-27E764D11AE8}" destId="{E5FE7E36-91A3-FD4D-B42E-D9956DCF3488}" srcOrd="2" destOrd="0" presId="urn:microsoft.com/office/officeart/2005/8/layout/hProcess6"/>
    <dgm:cxn modelId="{77B8D690-8E70-3C48-A2E9-89CCD667FD89}" type="presParOf" srcId="{61E1A189-51E5-C240-B65E-27E764D11AE8}" destId="{09F92CD9-EF6B-A043-B274-C797E5C39A2C}" srcOrd="3" destOrd="0" presId="urn:microsoft.com/office/officeart/2005/8/layout/hProcess6"/>
    <dgm:cxn modelId="{E93C333C-8221-7849-BB13-DE7D6B6E2E67}" type="presParOf" srcId="{999A46A7-D53D-0F44-9FD7-EB5C24D638F1}" destId="{FA5D7226-BC04-5F4F-8C11-2603D56C0CBA}" srcOrd="1" destOrd="0" presId="urn:microsoft.com/office/officeart/2005/8/layout/hProcess6"/>
    <dgm:cxn modelId="{AEFA3318-5875-4245-8022-896AF11D262E}" type="presParOf" srcId="{999A46A7-D53D-0F44-9FD7-EB5C24D638F1}" destId="{D58492DB-847E-844A-81C0-FECA15DF3664}" srcOrd="2" destOrd="0" presId="urn:microsoft.com/office/officeart/2005/8/layout/hProcess6"/>
    <dgm:cxn modelId="{3E356EAD-E9B5-E741-AD01-D6E3726A5BFE}" type="presParOf" srcId="{D58492DB-847E-844A-81C0-FECA15DF3664}" destId="{0295BE26-5854-124B-B938-484ABFD33921}" srcOrd="0" destOrd="0" presId="urn:microsoft.com/office/officeart/2005/8/layout/hProcess6"/>
    <dgm:cxn modelId="{6E78BFBA-59F5-8B4D-BDF2-BF9A718DE49B}" type="presParOf" srcId="{D58492DB-847E-844A-81C0-FECA15DF3664}" destId="{48C54298-9F2B-734A-BD7F-51CEBB011556}" srcOrd="1" destOrd="0" presId="urn:microsoft.com/office/officeart/2005/8/layout/hProcess6"/>
    <dgm:cxn modelId="{4016F153-3680-5344-A03A-9A110BF2F8FB}" type="presParOf" srcId="{D58492DB-847E-844A-81C0-FECA15DF3664}" destId="{B3902F7D-0C7F-DC44-A734-9E1D7C8D0DB1}" srcOrd="2" destOrd="0" presId="urn:microsoft.com/office/officeart/2005/8/layout/hProcess6"/>
    <dgm:cxn modelId="{85F615EE-4A3C-254E-9BBF-6A805CE8F1BB}" type="presParOf" srcId="{D58492DB-847E-844A-81C0-FECA15DF3664}" destId="{CEAA5A55-869F-0543-A5DF-192F89507CC8}" srcOrd="3" destOrd="0" presId="urn:microsoft.com/office/officeart/2005/8/layout/hProcess6"/>
    <dgm:cxn modelId="{B42CCACF-C88E-5345-8D33-372D3C71C692}" type="presParOf" srcId="{999A46A7-D53D-0F44-9FD7-EB5C24D638F1}" destId="{36FE4C1C-BC62-784A-B872-A835769E0D69}" srcOrd="3" destOrd="0" presId="urn:microsoft.com/office/officeart/2005/8/layout/hProcess6"/>
    <dgm:cxn modelId="{EB2B025A-56E5-7342-993F-FF3A48C5D5EC}" type="presParOf" srcId="{999A46A7-D53D-0F44-9FD7-EB5C24D638F1}" destId="{92FAFC19-6BE5-A74B-B576-A24F0CF1A6BE}" srcOrd="4" destOrd="0" presId="urn:microsoft.com/office/officeart/2005/8/layout/hProcess6"/>
    <dgm:cxn modelId="{CEAD2D8C-53F7-9843-B50F-FF059C3C2E28}" type="presParOf" srcId="{92FAFC19-6BE5-A74B-B576-A24F0CF1A6BE}" destId="{E8FF9FE6-5DB1-8E40-97C0-8D5D575EA4B4}" srcOrd="0" destOrd="0" presId="urn:microsoft.com/office/officeart/2005/8/layout/hProcess6"/>
    <dgm:cxn modelId="{81A705C3-B87E-CD43-A1E9-13E1C3E24776}" type="presParOf" srcId="{92FAFC19-6BE5-A74B-B576-A24F0CF1A6BE}" destId="{9E021AC2-9EE2-2C4C-813A-01E325D5400A}" srcOrd="1" destOrd="0" presId="urn:microsoft.com/office/officeart/2005/8/layout/hProcess6"/>
    <dgm:cxn modelId="{1832413F-0501-1A4B-AB9D-09CEBA45F525}" type="presParOf" srcId="{92FAFC19-6BE5-A74B-B576-A24F0CF1A6BE}" destId="{FAE94F11-C61F-7242-AA9D-8C0EF5E609D6}" srcOrd="2" destOrd="0" presId="urn:microsoft.com/office/officeart/2005/8/layout/hProcess6"/>
    <dgm:cxn modelId="{E8A48705-79E7-174A-BF26-874AAF43D311}" type="presParOf" srcId="{92FAFC19-6BE5-A74B-B576-A24F0CF1A6BE}" destId="{0BAE68ED-4544-0F4B-8A34-8B448213256B}"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E9A99-5393-9C45-93CE-59EAEEF2734A}"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GB"/>
        </a:p>
      </dgm:t>
    </dgm:pt>
    <dgm:pt modelId="{8ABC6422-19A0-D449-8392-8AFF6AF7F945}">
      <dgm:prSet phldrT="[Text]"/>
      <dgm:spPr/>
      <dgm:t>
        <a:bodyPr/>
        <a:lstStyle/>
        <a:p>
          <a:r>
            <a:rPr lang="en-GB" dirty="0"/>
            <a:t>Machine Learning </a:t>
          </a:r>
        </a:p>
      </dgm:t>
    </dgm:pt>
    <dgm:pt modelId="{C722C3B0-7D70-4546-9607-FF5CA5E58734}" type="parTrans" cxnId="{75DF960F-2D22-274E-B2F4-4A89A9C2F0A9}">
      <dgm:prSet/>
      <dgm:spPr/>
      <dgm:t>
        <a:bodyPr/>
        <a:lstStyle/>
        <a:p>
          <a:endParaRPr lang="en-GB"/>
        </a:p>
      </dgm:t>
    </dgm:pt>
    <dgm:pt modelId="{E858E0A3-39A8-5E4F-8847-C4BE4E06A8A3}" type="sibTrans" cxnId="{75DF960F-2D22-274E-B2F4-4A89A9C2F0A9}">
      <dgm:prSet/>
      <dgm:spPr/>
      <dgm:t>
        <a:bodyPr/>
        <a:lstStyle/>
        <a:p>
          <a:endParaRPr lang="en-GB"/>
        </a:p>
      </dgm:t>
    </dgm:pt>
    <dgm:pt modelId="{CD99080F-3CA3-A74F-B2E6-1BE8AF27C329}">
      <dgm:prSet phldrT="[Text]"/>
      <dgm:spPr/>
      <dgm:t>
        <a:bodyPr/>
        <a:lstStyle/>
        <a:p>
          <a:r>
            <a:rPr lang="en-GB" dirty="0"/>
            <a:t>Causal Estimate</a:t>
          </a:r>
        </a:p>
      </dgm:t>
    </dgm:pt>
    <dgm:pt modelId="{16C91484-62DB-AA42-B80D-1DDAB744199B}" type="parTrans" cxnId="{0319CEF6-D9C7-E840-81BE-D3DF5044E1DC}">
      <dgm:prSet/>
      <dgm:spPr/>
      <dgm:t>
        <a:bodyPr/>
        <a:lstStyle/>
        <a:p>
          <a:endParaRPr lang="en-GB"/>
        </a:p>
      </dgm:t>
    </dgm:pt>
    <dgm:pt modelId="{9082B1A7-C105-D146-9240-46BE1E20D230}" type="sibTrans" cxnId="{0319CEF6-D9C7-E840-81BE-D3DF5044E1DC}">
      <dgm:prSet/>
      <dgm:spPr/>
      <dgm:t>
        <a:bodyPr/>
        <a:lstStyle/>
        <a:p>
          <a:endParaRPr lang="en-GB"/>
        </a:p>
      </dgm:t>
    </dgm:pt>
    <dgm:pt modelId="{50A09691-B316-2944-A242-6BA85990E141}">
      <dgm:prSet phldrT="[Text]"/>
      <dgm:spPr/>
      <dgm:t>
        <a:bodyPr/>
        <a:lstStyle/>
        <a:p>
          <a:r>
            <a:rPr lang="en-GB" dirty="0"/>
            <a:t>Feature Selection</a:t>
          </a:r>
        </a:p>
      </dgm:t>
    </dgm:pt>
    <dgm:pt modelId="{7F5340F6-9B6A-A84C-819C-44A835190B0C}" type="parTrans" cxnId="{7B6DE465-5BE4-2341-934F-613B57E9769C}">
      <dgm:prSet/>
      <dgm:spPr/>
      <dgm:t>
        <a:bodyPr/>
        <a:lstStyle/>
        <a:p>
          <a:endParaRPr lang="en-GB"/>
        </a:p>
      </dgm:t>
    </dgm:pt>
    <dgm:pt modelId="{92771DBD-409E-DF4A-A2FA-1EA62E8AC871}" type="sibTrans" cxnId="{7B6DE465-5BE4-2341-934F-613B57E9769C}">
      <dgm:prSet/>
      <dgm:spPr/>
      <dgm:t>
        <a:bodyPr/>
        <a:lstStyle/>
        <a:p>
          <a:endParaRPr lang="en-GB"/>
        </a:p>
      </dgm:t>
    </dgm:pt>
    <dgm:pt modelId="{8518F249-E1C7-F34F-8A80-BC0D7BE932D2}" type="pres">
      <dgm:prSet presAssocID="{76AE9A99-5393-9C45-93CE-59EAEEF2734A}" presName="cycle" presStyleCnt="0">
        <dgm:presLayoutVars>
          <dgm:dir/>
          <dgm:resizeHandles val="exact"/>
        </dgm:presLayoutVars>
      </dgm:prSet>
      <dgm:spPr/>
    </dgm:pt>
    <dgm:pt modelId="{F7487CF3-9AF3-2743-A6F5-DD5CECFCA701}" type="pres">
      <dgm:prSet presAssocID="{8ABC6422-19A0-D449-8392-8AFF6AF7F945}" presName="node" presStyleLbl="node1" presStyleIdx="0" presStyleCnt="3">
        <dgm:presLayoutVars>
          <dgm:bulletEnabled val="1"/>
        </dgm:presLayoutVars>
      </dgm:prSet>
      <dgm:spPr/>
    </dgm:pt>
    <dgm:pt modelId="{CCBF7025-E4C8-4243-81B6-93C3D7E638AA}" type="pres">
      <dgm:prSet presAssocID="{E858E0A3-39A8-5E4F-8847-C4BE4E06A8A3}" presName="sibTrans" presStyleLbl="sibTrans2D1" presStyleIdx="0" presStyleCnt="3"/>
      <dgm:spPr/>
    </dgm:pt>
    <dgm:pt modelId="{FB30A847-83EB-DC4E-B922-A6A22D36C484}" type="pres">
      <dgm:prSet presAssocID="{E858E0A3-39A8-5E4F-8847-C4BE4E06A8A3}" presName="connectorText" presStyleLbl="sibTrans2D1" presStyleIdx="0" presStyleCnt="3"/>
      <dgm:spPr/>
    </dgm:pt>
    <dgm:pt modelId="{7CD555E2-0CC5-FF4F-92D1-9DB04C6A629A}" type="pres">
      <dgm:prSet presAssocID="{CD99080F-3CA3-A74F-B2E6-1BE8AF27C329}" presName="node" presStyleLbl="node1" presStyleIdx="1" presStyleCnt="3">
        <dgm:presLayoutVars>
          <dgm:bulletEnabled val="1"/>
        </dgm:presLayoutVars>
      </dgm:prSet>
      <dgm:spPr/>
    </dgm:pt>
    <dgm:pt modelId="{0ED2A51E-2DEA-9440-A899-5601035BBA64}" type="pres">
      <dgm:prSet presAssocID="{9082B1A7-C105-D146-9240-46BE1E20D230}" presName="sibTrans" presStyleLbl="sibTrans2D1" presStyleIdx="1" presStyleCnt="3"/>
      <dgm:spPr/>
    </dgm:pt>
    <dgm:pt modelId="{B6027BE1-C938-9247-9CED-72F964B106AB}" type="pres">
      <dgm:prSet presAssocID="{9082B1A7-C105-D146-9240-46BE1E20D230}" presName="connectorText" presStyleLbl="sibTrans2D1" presStyleIdx="1" presStyleCnt="3"/>
      <dgm:spPr/>
    </dgm:pt>
    <dgm:pt modelId="{D0AF005B-9547-5344-830B-67A02C305E68}" type="pres">
      <dgm:prSet presAssocID="{50A09691-B316-2944-A242-6BA85990E141}" presName="node" presStyleLbl="node1" presStyleIdx="2" presStyleCnt="3">
        <dgm:presLayoutVars>
          <dgm:bulletEnabled val="1"/>
        </dgm:presLayoutVars>
      </dgm:prSet>
      <dgm:spPr/>
    </dgm:pt>
    <dgm:pt modelId="{52FC8D3D-8730-164B-BB5D-83FDDF1656FC}" type="pres">
      <dgm:prSet presAssocID="{92771DBD-409E-DF4A-A2FA-1EA62E8AC871}" presName="sibTrans" presStyleLbl="sibTrans2D1" presStyleIdx="2" presStyleCnt="3"/>
      <dgm:spPr/>
    </dgm:pt>
    <dgm:pt modelId="{9B92A5DC-F05F-FC47-B176-26B61AE6BA7D}" type="pres">
      <dgm:prSet presAssocID="{92771DBD-409E-DF4A-A2FA-1EA62E8AC871}" presName="connectorText" presStyleLbl="sibTrans2D1" presStyleIdx="2" presStyleCnt="3"/>
      <dgm:spPr/>
    </dgm:pt>
  </dgm:ptLst>
  <dgm:cxnLst>
    <dgm:cxn modelId="{75DF960F-2D22-274E-B2F4-4A89A9C2F0A9}" srcId="{76AE9A99-5393-9C45-93CE-59EAEEF2734A}" destId="{8ABC6422-19A0-D449-8392-8AFF6AF7F945}" srcOrd="0" destOrd="0" parTransId="{C722C3B0-7D70-4546-9607-FF5CA5E58734}" sibTransId="{E858E0A3-39A8-5E4F-8847-C4BE4E06A8A3}"/>
    <dgm:cxn modelId="{9C8F8F18-5AE2-404F-962C-9BE659105C8B}" type="presOf" srcId="{E858E0A3-39A8-5E4F-8847-C4BE4E06A8A3}" destId="{CCBF7025-E4C8-4243-81B6-93C3D7E638AA}" srcOrd="0" destOrd="0" presId="urn:microsoft.com/office/officeart/2005/8/layout/cycle2"/>
    <dgm:cxn modelId="{3132F91E-C174-114F-B916-F6557C838159}" type="presOf" srcId="{92771DBD-409E-DF4A-A2FA-1EA62E8AC871}" destId="{9B92A5DC-F05F-FC47-B176-26B61AE6BA7D}" srcOrd="1" destOrd="0" presId="urn:microsoft.com/office/officeart/2005/8/layout/cycle2"/>
    <dgm:cxn modelId="{4A6D2B20-7510-5442-AE7D-68DFC230A904}" type="presOf" srcId="{76AE9A99-5393-9C45-93CE-59EAEEF2734A}" destId="{8518F249-E1C7-F34F-8A80-BC0D7BE932D2}" srcOrd="0" destOrd="0" presId="urn:microsoft.com/office/officeart/2005/8/layout/cycle2"/>
    <dgm:cxn modelId="{95456A24-2D1E-2F45-8085-B5A556D010EB}" type="presOf" srcId="{9082B1A7-C105-D146-9240-46BE1E20D230}" destId="{B6027BE1-C938-9247-9CED-72F964B106AB}" srcOrd="1" destOrd="0" presId="urn:microsoft.com/office/officeart/2005/8/layout/cycle2"/>
    <dgm:cxn modelId="{03FD1650-4E7C-B14D-BE58-4F5241809512}" type="presOf" srcId="{CD99080F-3CA3-A74F-B2E6-1BE8AF27C329}" destId="{7CD555E2-0CC5-FF4F-92D1-9DB04C6A629A}" srcOrd="0" destOrd="0" presId="urn:microsoft.com/office/officeart/2005/8/layout/cycle2"/>
    <dgm:cxn modelId="{193D7D5F-4212-8A45-B096-44C0E6D73279}" type="presOf" srcId="{8ABC6422-19A0-D449-8392-8AFF6AF7F945}" destId="{F7487CF3-9AF3-2743-A6F5-DD5CECFCA701}" srcOrd="0" destOrd="0" presId="urn:microsoft.com/office/officeart/2005/8/layout/cycle2"/>
    <dgm:cxn modelId="{C6834E60-34C2-F540-A5D3-48236A35758D}" type="presOf" srcId="{9082B1A7-C105-D146-9240-46BE1E20D230}" destId="{0ED2A51E-2DEA-9440-A899-5601035BBA64}" srcOrd="0" destOrd="0" presId="urn:microsoft.com/office/officeart/2005/8/layout/cycle2"/>
    <dgm:cxn modelId="{7B6DE465-5BE4-2341-934F-613B57E9769C}" srcId="{76AE9A99-5393-9C45-93CE-59EAEEF2734A}" destId="{50A09691-B316-2944-A242-6BA85990E141}" srcOrd="2" destOrd="0" parTransId="{7F5340F6-9B6A-A84C-819C-44A835190B0C}" sibTransId="{92771DBD-409E-DF4A-A2FA-1EA62E8AC871}"/>
    <dgm:cxn modelId="{FE8AD8B9-A6FF-6F49-A7A0-63DE7DCFD642}" type="presOf" srcId="{50A09691-B316-2944-A242-6BA85990E141}" destId="{D0AF005B-9547-5344-830B-67A02C305E68}" srcOrd="0" destOrd="0" presId="urn:microsoft.com/office/officeart/2005/8/layout/cycle2"/>
    <dgm:cxn modelId="{AAD9C3E1-5103-8D49-91CE-96C17FE0DA1D}" type="presOf" srcId="{92771DBD-409E-DF4A-A2FA-1EA62E8AC871}" destId="{52FC8D3D-8730-164B-BB5D-83FDDF1656FC}" srcOrd="0" destOrd="0" presId="urn:microsoft.com/office/officeart/2005/8/layout/cycle2"/>
    <dgm:cxn modelId="{1A6A94EA-23D9-6B43-8050-30A021EE3164}" type="presOf" srcId="{E858E0A3-39A8-5E4F-8847-C4BE4E06A8A3}" destId="{FB30A847-83EB-DC4E-B922-A6A22D36C484}" srcOrd="1" destOrd="0" presId="urn:microsoft.com/office/officeart/2005/8/layout/cycle2"/>
    <dgm:cxn modelId="{0319CEF6-D9C7-E840-81BE-D3DF5044E1DC}" srcId="{76AE9A99-5393-9C45-93CE-59EAEEF2734A}" destId="{CD99080F-3CA3-A74F-B2E6-1BE8AF27C329}" srcOrd="1" destOrd="0" parTransId="{16C91484-62DB-AA42-B80D-1DDAB744199B}" sibTransId="{9082B1A7-C105-D146-9240-46BE1E20D230}"/>
    <dgm:cxn modelId="{94A6443F-4482-9A4F-93DB-8B41C3BE2FEC}" type="presParOf" srcId="{8518F249-E1C7-F34F-8A80-BC0D7BE932D2}" destId="{F7487CF3-9AF3-2743-A6F5-DD5CECFCA701}" srcOrd="0" destOrd="0" presId="urn:microsoft.com/office/officeart/2005/8/layout/cycle2"/>
    <dgm:cxn modelId="{EEB35FEF-ED02-554F-B4DB-F8A7E5EC3EEF}" type="presParOf" srcId="{8518F249-E1C7-F34F-8A80-BC0D7BE932D2}" destId="{CCBF7025-E4C8-4243-81B6-93C3D7E638AA}" srcOrd="1" destOrd="0" presId="urn:microsoft.com/office/officeart/2005/8/layout/cycle2"/>
    <dgm:cxn modelId="{E5E30AED-BEB9-C24B-9CC3-B91A247E79D1}" type="presParOf" srcId="{CCBF7025-E4C8-4243-81B6-93C3D7E638AA}" destId="{FB30A847-83EB-DC4E-B922-A6A22D36C484}" srcOrd="0" destOrd="0" presId="urn:microsoft.com/office/officeart/2005/8/layout/cycle2"/>
    <dgm:cxn modelId="{517D31C0-62AA-7044-958C-63F24EEE387D}" type="presParOf" srcId="{8518F249-E1C7-F34F-8A80-BC0D7BE932D2}" destId="{7CD555E2-0CC5-FF4F-92D1-9DB04C6A629A}" srcOrd="2" destOrd="0" presId="urn:microsoft.com/office/officeart/2005/8/layout/cycle2"/>
    <dgm:cxn modelId="{CB0BD933-3D31-F443-B568-8E991E299B07}" type="presParOf" srcId="{8518F249-E1C7-F34F-8A80-BC0D7BE932D2}" destId="{0ED2A51E-2DEA-9440-A899-5601035BBA64}" srcOrd="3" destOrd="0" presId="urn:microsoft.com/office/officeart/2005/8/layout/cycle2"/>
    <dgm:cxn modelId="{D3824F59-CF41-D649-9E7B-8C51A38C79A6}" type="presParOf" srcId="{0ED2A51E-2DEA-9440-A899-5601035BBA64}" destId="{B6027BE1-C938-9247-9CED-72F964B106AB}" srcOrd="0" destOrd="0" presId="urn:microsoft.com/office/officeart/2005/8/layout/cycle2"/>
    <dgm:cxn modelId="{93FE842A-B858-CA47-8CE5-A2D282D50127}" type="presParOf" srcId="{8518F249-E1C7-F34F-8A80-BC0D7BE932D2}" destId="{D0AF005B-9547-5344-830B-67A02C305E68}" srcOrd="4" destOrd="0" presId="urn:microsoft.com/office/officeart/2005/8/layout/cycle2"/>
    <dgm:cxn modelId="{9A7E8599-7E3B-1D41-98D1-DDE62B207C6F}" type="presParOf" srcId="{8518F249-E1C7-F34F-8A80-BC0D7BE932D2}" destId="{52FC8D3D-8730-164B-BB5D-83FDDF1656FC}" srcOrd="5" destOrd="0" presId="urn:microsoft.com/office/officeart/2005/8/layout/cycle2"/>
    <dgm:cxn modelId="{565BF5CE-E561-7943-8FF9-C4C243B6DE7D}" type="presParOf" srcId="{52FC8D3D-8730-164B-BB5D-83FDDF1656FC}" destId="{9B92A5DC-F05F-FC47-B176-26B61AE6BA7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29F42-4A3C-034C-970C-6E15BA9EDD75}">
      <dsp:nvSpPr>
        <dsp:cNvPr id="0" name=""/>
        <dsp:cNvSpPr/>
      </dsp:nvSpPr>
      <dsp:spPr>
        <a:xfrm>
          <a:off x="682897" y="1716456"/>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F92CD9-EF6B-A043-B274-C797E5C39A2C}">
      <dsp:nvSpPr>
        <dsp:cNvPr id="0" name=""/>
        <dsp:cNvSpPr/>
      </dsp:nvSpPr>
      <dsp:spPr>
        <a:xfrm>
          <a:off x="5134" y="2223593"/>
          <a:ext cx="1355526" cy="135552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Machine Learning </a:t>
          </a:r>
        </a:p>
      </dsp:txBody>
      <dsp:txXfrm>
        <a:off x="203646" y="2422105"/>
        <a:ext cx="958502" cy="958502"/>
      </dsp:txXfrm>
    </dsp:sp>
    <dsp:sp modelId="{48C54298-9F2B-734A-BD7F-51CEBB011556}">
      <dsp:nvSpPr>
        <dsp:cNvPr id="0" name=""/>
        <dsp:cNvSpPr/>
      </dsp:nvSpPr>
      <dsp:spPr>
        <a:xfrm>
          <a:off x="4241155" y="1716456"/>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AA5A55-869F-0543-A5DF-192F89507CC8}">
      <dsp:nvSpPr>
        <dsp:cNvPr id="0" name=""/>
        <dsp:cNvSpPr/>
      </dsp:nvSpPr>
      <dsp:spPr>
        <a:xfrm>
          <a:off x="3563391" y="2223593"/>
          <a:ext cx="1355526" cy="135552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Causal Estimate</a:t>
          </a:r>
        </a:p>
      </dsp:txBody>
      <dsp:txXfrm>
        <a:off x="3761903" y="2422105"/>
        <a:ext cx="958502" cy="958502"/>
      </dsp:txXfrm>
    </dsp:sp>
    <dsp:sp modelId="{9E021AC2-9EE2-2C4C-813A-01E325D5400A}">
      <dsp:nvSpPr>
        <dsp:cNvPr id="0" name=""/>
        <dsp:cNvSpPr/>
      </dsp:nvSpPr>
      <dsp:spPr>
        <a:xfrm>
          <a:off x="7799412" y="1716456"/>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AE68ED-4544-0F4B-8A34-8B448213256B}">
      <dsp:nvSpPr>
        <dsp:cNvPr id="0" name=""/>
        <dsp:cNvSpPr/>
      </dsp:nvSpPr>
      <dsp:spPr>
        <a:xfrm>
          <a:off x="7121649" y="2223593"/>
          <a:ext cx="1355526" cy="135552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Feature Selection</a:t>
          </a:r>
        </a:p>
      </dsp:txBody>
      <dsp:txXfrm>
        <a:off x="7320161" y="2422105"/>
        <a:ext cx="958502" cy="958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87CF3-9AF3-2743-A6F5-DD5CECFCA701}">
      <dsp:nvSpPr>
        <dsp:cNvPr id="0" name=""/>
        <dsp:cNvSpPr/>
      </dsp:nvSpPr>
      <dsp:spPr>
        <a:xfrm>
          <a:off x="3512691" y="412"/>
          <a:ext cx="2130190" cy="213019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kern="1200" dirty="0"/>
            <a:t>Machine Learning </a:t>
          </a:r>
        </a:p>
      </dsp:txBody>
      <dsp:txXfrm>
        <a:off x="3824650" y="312371"/>
        <a:ext cx="1506272" cy="1506272"/>
      </dsp:txXfrm>
    </dsp:sp>
    <dsp:sp modelId="{CCBF7025-E4C8-4243-81B6-93C3D7E638AA}">
      <dsp:nvSpPr>
        <dsp:cNvPr id="0" name=""/>
        <dsp:cNvSpPr/>
      </dsp:nvSpPr>
      <dsp:spPr>
        <a:xfrm rot="3600000">
          <a:off x="5086326" y="2076613"/>
          <a:ext cx="565524" cy="71893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5128740" y="2146937"/>
        <a:ext cx="395867" cy="431363"/>
      </dsp:txXfrm>
    </dsp:sp>
    <dsp:sp modelId="{7CD555E2-0CC5-FF4F-92D1-9DB04C6A629A}">
      <dsp:nvSpPr>
        <dsp:cNvPr id="0" name=""/>
        <dsp:cNvSpPr/>
      </dsp:nvSpPr>
      <dsp:spPr>
        <a:xfrm>
          <a:off x="5111300" y="2769284"/>
          <a:ext cx="2130190" cy="213019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kern="1200" dirty="0"/>
            <a:t>Causal Estimate</a:t>
          </a:r>
        </a:p>
      </dsp:txBody>
      <dsp:txXfrm>
        <a:off x="5423259" y="3081243"/>
        <a:ext cx="1506272" cy="1506272"/>
      </dsp:txXfrm>
    </dsp:sp>
    <dsp:sp modelId="{0ED2A51E-2DEA-9440-A899-5601035BBA64}">
      <dsp:nvSpPr>
        <dsp:cNvPr id="0" name=""/>
        <dsp:cNvSpPr/>
      </dsp:nvSpPr>
      <dsp:spPr>
        <a:xfrm rot="10800000">
          <a:off x="4311030" y="3474910"/>
          <a:ext cx="565524" cy="71893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rot="10800000">
        <a:off x="4480687" y="3618698"/>
        <a:ext cx="395867" cy="431363"/>
      </dsp:txXfrm>
    </dsp:sp>
    <dsp:sp modelId="{D0AF005B-9547-5344-830B-67A02C305E68}">
      <dsp:nvSpPr>
        <dsp:cNvPr id="0" name=""/>
        <dsp:cNvSpPr/>
      </dsp:nvSpPr>
      <dsp:spPr>
        <a:xfrm>
          <a:off x="1914082" y="2769284"/>
          <a:ext cx="2130190" cy="213019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kern="1200" dirty="0"/>
            <a:t>Feature Selection</a:t>
          </a:r>
        </a:p>
      </dsp:txBody>
      <dsp:txXfrm>
        <a:off x="2226041" y="3081243"/>
        <a:ext cx="1506272" cy="1506272"/>
      </dsp:txXfrm>
    </dsp:sp>
    <dsp:sp modelId="{52FC8D3D-8730-164B-BB5D-83FDDF1656FC}">
      <dsp:nvSpPr>
        <dsp:cNvPr id="0" name=""/>
        <dsp:cNvSpPr/>
      </dsp:nvSpPr>
      <dsp:spPr>
        <a:xfrm rot="18000000">
          <a:off x="3487717" y="2104335"/>
          <a:ext cx="565524" cy="71893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GB" sz="2000" kern="1200"/>
        </a:p>
      </dsp:txBody>
      <dsp:txXfrm>
        <a:off x="3530131" y="2321587"/>
        <a:ext cx="395867" cy="43136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1CE73-D472-42F3-893C-D02EF2772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4AFAF50-E73A-409D-8F65-D79F4A7A57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76E6FD-8268-4072-BCD1-25B05F3C11B3}" type="datetimeFigureOut">
              <a:rPr lang="en-GB" smtClean="0"/>
              <a:t>21/10/2021</a:t>
            </a:fld>
            <a:endParaRPr lang="en-GB"/>
          </a:p>
        </p:txBody>
      </p:sp>
      <p:sp>
        <p:nvSpPr>
          <p:cNvPr id="4" name="Footer Placeholder 3">
            <a:extLst>
              <a:ext uri="{FF2B5EF4-FFF2-40B4-BE49-F238E27FC236}">
                <a16:creationId xmlns:a16="http://schemas.microsoft.com/office/drawing/2014/main" id="{54516D97-D10C-44BD-88E3-61D410BBA3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C635C24F-2B46-4403-8AE0-63EB7D8A65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4547E0-15F0-4EC4-8347-52EE079A6817}" type="slidenum">
              <a:rPr lang="en-GB" smtClean="0"/>
              <a:t>‹#›</a:t>
            </a:fld>
            <a:endParaRPr lang="en-GB"/>
          </a:p>
        </p:txBody>
      </p:sp>
    </p:spTree>
    <p:extLst>
      <p:ext uri="{BB962C8B-B14F-4D97-AF65-F5344CB8AC3E}">
        <p14:creationId xmlns:p14="http://schemas.microsoft.com/office/powerpoint/2010/main" val="4105446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196BB-E2C0-4D1E-BC5C-4817F142C7EE}" type="datetimeFigureOut">
              <a:rPr lang="en-GB" smtClean="0"/>
              <a:t>21/10/2021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29B70A-BAE5-4A56-9EBC-E0E75942BA7F}" type="slidenum">
              <a:rPr lang="en-GB" smtClean="0"/>
              <a:t>‹#›</a:t>
            </a:fld>
            <a:endParaRPr lang="en-GB"/>
          </a:p>
        </p:txBody>
      </p:sp>
    </p:spTree>
    <p:extLst>
      <p:ext uri="{BB962C8B-B14F-4D97-AF65-F5344CB8AC3E}">
        <p14:creationId xmlns:p14="http://schemas.microsoft.com/office/powerpoint/2010/main" val="188297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 to this team talk on Causal Inference, I’ll start off today by introducing myself </a:t>
            </a:r>
          </a:p>
        </p:txBody>
      </p:sp>
      <p:sp>
        <p:nvSpPr>
          <p:cNvPr id="4" name="Slide Number Placeholder 3"/>
          <p:cNvSpPr>
            <a:spLocks noGrp="1"/>
          </p:cNvSpPr>
          <p:nvPr>
            <p:ph type="sldNum" sz="quarter" idx="5"/>
          </p:nvPr>
        </p:nvSpPr>
        <p:spPr/>
        <p:txBody>
          <a:bodyPr/>
          <a:lstStyle/>
          <a:p>
            <a:fld id="{8329B70A-BAE5-4A56-9EBC-E0E75942BA7F}" type="slidenum">
              <a:rPr lang="en-GB" smtClean="0"/>
              <a:t>1</a:t>
            </a:fld>
            <a:endParaRPr lang="en-GB"/>
          </a:p>
        </p:txBody>
      </p:sp>
    </p:spTree>
    <p:extLst>
      <p:ext uri="{BB962C8B-B14F-4D97-AF65-F5344CB8AC3E}">
        <p14:creationId xmlns:p14="http://schemas.microsoft.com/office/powerpoint/2010/main" val="2937992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Uber </a:t>
            </a:r>
            <a:r>
              <a:rPr lang="en-GB" dirty="0" err="1">
                <a:cs typeface="Calibri"/>
              </a:rPr>
              <a:t>CausalML</a:t>
            </a:r>
            <a:endParaRPr lang="en-GB" dirty="0">
              <a:cs typeface="Calibri"/>
            </a:endParaRPr>
          </a:p>
          <a:p>
            <a:r>
              <a:rPr lang="en-GB" dirty="0">
                <a:cs typeface="Calibri"/>
              </a:rPr>
              <a:t>Microsoft </a:t>
            </a:r>
            <a:r>
              <a:rPr lang="en-GB" dirty="0" err="1">
                <a:cs typeface="Calibri"/>
              </a:rPr>
              <a:t>EconML</a:t>
            </a:r>
            <a:endParaRPr lang="en-GB" dirty="0">
              <a:cs typeface="Calibri"/>
            </a:endParaRPr>
          </a:p>
        </p:txBody>
      </p:sp>
      <p:sp>
        <p:nvSpPr>
          <p:cNvPr id="4" name="Slide Number Placeholder 3"/>
          <p:cNvSpPr>
            <a:spLocks noGrp="1"/>
          </p:cNvSpPr>
          <p:nvPr>
            <p:ph type="sldNum" sz="quarter" idx="5"/>
          </p:nvPr>
        </p:nvSpPr>
        <p:spPr/>
        <p:txBody>
          <a:bodyPr/>
          <a:lstStyle/>
          <a:p>
            <a:fld id="{8329B70A-BAE5-4A56-9EBC-E0E75942BA7F}" type="slidenum">
              <a:rPr lang="en-GB" smtClean="0"/>
              <a:t>10</a:t>
            </a:fld>
            <a:endParaRPr lang="en-GB"/>
          </a:p>
        </p:txBody>
      </p:sp>
    </p:spTree>
    <p:extLst>
      <p:ext uri="{BB962C8B-B14F-4D97-AF65-F5344CB8AC3E}">
        <p14:creationId xmlns:p14="http://schemas.microsoft.com/office/powerpoint/2010/main" val="77058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Google </a:t>
            </a:r>
            <a:r>
              <a:rPr lang="en-GB" dirty="0" err="1">
                <a:cs typeface="Calibri"/>
              </a:rPr>
              <a:t>CausalImpact</a:t>
            </a:r>
            <a:r>
              <a:rPr lang="en-GB" dirty="0">
                <a:cs typeface="Calibri"/>
              </a:rPr>
              <a:t> – great with timeseries data</a:t>
            </a:r>
          </a:p>
        </p:txBody>
      </p:sp>
      <p:sp>
        <p:nvSpPr>
          <p:cNvPr id="4" name="Slide Number Placeholder 3"/>
          <p:cNvSpPr>
            <a:spLocks noGrp="1"/>
          </p:cNvSpPr>
          <p:nvPr>
            <p:ph type="sldNum" sz="quarter" idx="5"/>
          </p:nvPr>
        </p:nvSpPr>
        <p:spPr/>
        <p:txBody>
          <a:bodyPr/>
          <a:lstStyle/>
          <a:p>
            <a:fld id="{8329B70A-BAE5-4A56-9EBC-E0E75942BA7F}" type="slidenum">
              <a:rPr lang="en-GB" smtClean="0"/>
              <a:t>11</a:t>
            </a:fld>
            <a:endParaRPr lang="en-GB"/>
          </a:p>
        </p:txBody>
      </p:sp>
    </p:spTree>
    <p:extLst>
      <p:ext uri="{BB962C8B-B14F-4D97-AF65-F5344CB8AC3E}">
        <p14:creationId xmlns:p14="http://schemas.microsoft.com/office/powerpoint/2010/main" val="79896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cs typeface="Calibri"/>
              </a:rPr>
              <a:t>Investigated a number of different tools </a:t>
            </a:r>
          </a:p>
          <a:p>
            <a:pPr marL="171450" indent="-171450">
              <a:buFontTx/>
              <a:buChar char="-"/>
            </a:pPr>
            <a:r>
              <a:rPr lang="en-GB" dirty="0">
                <a:cs typeface="Calibri"/>
              </a:rPr>
              <a:t>Uber have developed </a:t>
            </a:r>
            <a:r>
              <a:rPr lang="en-GB" dirty="0" err="1">
                <a:cs typeface="Calibri"/>
              </a:rPr>
              <a:t>CausalML</a:t>
            </a:r>
            <a:r>
              <a:rPr lang="en-GB" dirty="0">
                <a:cs typeface="Calibri"/>
              </a:rPr>
              <a:t> a python library that is quite similar to </a:t>
            </a:r>
            <a:r>
              <a:rPr lang="en-GB" dirty="0" err="1">
                <a:cs typeface="Calibri"/>
              </a:rPr>
              <a:t>EconML</a:t>
            </a:r>
            <a:r>
              <a:rPr lang="en-GB" dirty="0">
                <a:cs typeface="Calibri"/>
              </a:rPr>
              <a:t>. Both provide a methods to test causality using machine learning. </a:t>
            </a:r>
          </a:p>
          <a:p>
            <a:pPr marL="171450" indent="-171450">
              <a:buFontTx/>
              <a:buChar char="-"/>
            </a:pPr>
            <a:r>
              <a:rPr lang="en-GB" dirty="0">
                <a:cs typeface="Calibri"/>
              </a:rPr>
              <a:t>Typical use cases </a:t>
            </a:r>
            <a:r>
              <a:rPr lang="en-GB" sz="1200" b="1" i="0" kern="1200" dirty="0">
                <a:solidFill>
                  <a:schemeClr val="tx1"/>
                </a:solidFill>
                <a:effectLst/>
                <a:latin typeface="+mn-lt"/>
                <a:ea typeface="+mn-ea"/>
                <a:cs typeface="+mn-cs"/>
              </a:rPr>
              <a:t>Campaign Targeting Optimization which aims to increase return on investment by measuring the effect of ad exposure on a specific KPI. </a:t>
            </a:r>
          </a:p>
          <a:p>
            <a:pPr marL="171450" indent="-171450">
              <a:buFontTx/>
              <a:buChar char="-"/>
            </a:pPr>
            <a:r>
              <a:rPr lang="en-GB" sz="1200" b="1" i="0" kern="1200" dirty="0">
                <a:solidFill>
                  <a:schemeClr val="tx1"/>
                </a:solidFill>
                <a:effectLst/>
                <a:latin typeface="+mn-lt"/>
                <a:ea typeface="+mn-ea"/>
                <a:cs typeface="+mn-cs"/>
              </a:rPr>
              <a:t>Another use case is Personalized Engagement where companies many different options on how to engage their customer base. Causal models can be used to achieve the greatest effect that can be achieved by finding the optimal treatment or in this case the optimal communication type. </a:t>
            </a:r>
            <a:endParaRPr lang="en-GB" dirty="0">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fld id="{8329B70A-BAE5-4A56-9EBC-E0E75942BA7F}" type="slidenum">
              <a:rPr lang="en-GB" smtClean="0"/>
              <a:t>12</a:t>
            </a:fld>
            <a:endParaRPr lang="en-GB"/>
          </a:p>
        </p:txBody>
      </p:sp>
    </p:spTree>
    <p:extLst>
      <p:ext uri="{BB962C8B-B14F-4D97-AF65-F5344CB8AC3E}">
        <p14:creationId xmlns:p14="http://schemas.microsoft.com/office/powerpoint/2010/main" val="2291087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 The most extensive tool we found in our research was undoubtedly Microsoft DoWhy, once again this tool comes in the form of a python library. </a:t>
            </a:r>
          </a:p>
          <a:p>
            <a:r>
              <a:rPr lang="en-GB" dirty="0">
                <a:cs typeface="Calibri"/>
              </a:rPr>
              <a:t>- The differentiating factor with Microsoft's DoWhy tool is the fact that it allows you to build into your tests your own logic and understanding of the features. For example, we would be able to tell the model if we were certain one feature was the causation of another. We call this understanding "Domain Specific Knowledge". When we consider the healthcare space an important customer base for Kainos. </a:t>
            </a:r>
            <a:r>
              <a:rPr lang="en-GB">
                <a:cs typeface="Calibri"/>
              </a:rPr>
              <a:t>We can work closely with our customers to using their specialised knowledge to improve the performance and explain ability. </a:t>
            </a:r>
          </a:p>
          <a:p>
            <a:endParaRPr lang="en-GB" dirty="0">
              <a:cs typeface="Calibri"/>
            </a:endParaRPr>
          </a:p>
        </p:txBody>
      </p:sp>
      <p:sp>
        <p:nvSpPr>
          <p:cNvPr id="4" name="Slide Number Placeholder 3"/>
          <p:cNvSpPr>
            <a:spLocks noGrp="1"/>
          </p:cNvSpPr>
          <p:nvPr>
            <p:ph type="sldNum" sz="quarter" idx="5"/>
          </p:nvPr>
        </p:nvSpPr>
        <p:spPr/>
        <p:txBody>
          <a:bodyPr/>
          <a:lstStyle/>
          <a:p>
            <a:fld id="{8329B70A-BAE5-4A56-9EBC-E0E75942BA7F}" type="slidenum">
              <a:rPr lang="en-GB" smtClean="0"/>
              <a:t>13</a:t>
            </a:fld>
            <a:endParaRPr lang="en-GB"/>
          </a:p>
        </p:txBody>
      </p:sp>
    </p:spTree>
    <p:extLst>
      <p:ext uri="{BB962C8B-B14F-4D97-AF65-F5344CB8AC3E}">
        <p14:creationId xmlns:p14="http://schemas.microsoft.com/office/powerpoint/2010/main" val="580592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Where is causal inference now and what does the future of the space look like?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example that we have seen today, DoWhy is using Machine Learning models under the hood to create estimates of how much of an effect one even has on another. We have discussed how that process can be used manually today during exploratory data analysis to improve our machine learning models in a very manual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coming years we expect to see this process becoming integrated with pipelines or machine learning models themselves to create more robust models and improve the explain ability of Machine learning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329B70A-BAE5-4A56-9EBC-E0E75942BA7F}" type="slidenum">
              <a:rPr lang="en-GB" smtClean="0"/>
              <a:t>14</a:t>
            </a:fld>
            <a:endParaRPr lang="en-GB"/>
          </a:p>
        </p:txBody>
      </p:sp>
    </p:spTree>
    <p:extLst>
      <p:ext uri="{BB962C8B-B14F-4D97-AF65-F5344CB8AC3E}">
        <p14:creationId xmlns:p14="http://schemas.microsoft.com/office/powerpoint/2010/main" val="2059217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Where is causal inference now and what does the future of the space look like?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example that we have seen today, DoWhy is using Machine Learning models under the hood to create estimates of how much of an effect one even has on another. We have discussed how that process can be used manually today during exploratory data analysis to improve our machine learning models in a very manual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coming years we expect to see this process becoming integrated with pipelines or machine learning models themselves to create more robust models and improve the explain ability of Machine learning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329B70A-BAE5-4A56-9EBC-E0E75942BA7F}" type="slidenum">
              <a:rPr lang="en-GB" smtClean="0"/>
              <a:t>15</a:t>
            </a:fld>
            <a:endParaRPr lang="en-GB"/>
          </a:p>
        </p:txBody>
      </p:sp>
    </p:spTree>
    <p:extLst>
      <p:ext uri="{BB962C8B-B14F-4D97-AF65-F5344CB8AC3E}">
        <p14:creationId xmlns:p14="http://schemas.microsoft.com/office/powerpoint/2010/main" val="243916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Holly and to give a bit of background on me I completed my undergraduate degree in </a:t>
            </a:r>
            <a:r>
              <a:rPr lang="en-US" dirty="0" err="1"/>
              <a:t>maths</a:t>
            </a:r>
            <a:r>
              <a:rPr lang="en-US" dirty="0"/>
              <a:t>. With most of my focus around pure </a:t>
            </a:r>
            <a:r>
              <a:rPr lang="en-US" dirty="0" err="1"/>
              <a:t>maths</a:t>
            </a:r>
            <a:r>
              <a:rPr lang="en-US" dirty="0"/>
              <a:t> and statistics. </a:t>
            </a:r>
          </a:p>
          <a:p>
            <a:pPr marL="171450" indent="-171450">
              <a:buFontTx/>
              <a:buChar char="-"/>
            </a:pPr>
            <a:r>
              <a:rPr lang="en-US" dirty="0"/>
              <a:t>Before </a:t>
            </a:r>
            <a:r>
              <a:rPr lang="en-US" dirty="0" err="1"/>
              <a:t>uni</a:t>
            </a:r>
            <a:r>
              <a:rPr lang="en-US" dirty="0"/>
              <a:t> I would have labelled myself as IT illiterate, but I found myself thrown in the </a:t>
            </a:r>
            <a:r>
              <a:rPr lang="en-US" dirty="0" err="1"/>
              <a:t>deepend</a:t>
            </a:r>
            <a:r>
              <a:rPr lang="en-US" dirty="0"/>
              <a:t> when so many of the modules I undertook involved mathematical modeling in Python. </a:t>
            </a:r>
          </a:p>
          <a:p>
            <a:pPr marL="171450" indent="-171450">
              <a:buFontTx/>
              <a:buChar char="-"/>
            </a:pPr>
            <a:r>
              <a:rPr lang="en-US" dirty="0"/>
              <a:t>It wasn’t long before I caught the bug for code and when my 3 years in </a:t>
            </a:r>
            <a:r>
              <a:rPr lang="en-US" dirty="0" err="1"/>
              <a:t>maths</a:t>
            </a:r>
            <a:r>
              <a:rPr lang="en-US" dirty="0"/>
              <a:t> were over, I went on to do a conversion masters in Software Development. </a:t>
            </a:r>
          </a:p>
          <a:p>
            <a:pPr marL="171450" indent="-171450">
              <a:buFontTx/>
              <a:buChar char="-"/>
            </a:pPr>
            <a:r>
              <a:rPr lang="en-US" dirty="0"/>
              <a:t>I’m still a relative newbie – I joined Kainos through the Engineering Academy towards the end of 2020. </a:t>
            </a:r>
          </a:p>
          <a:p>
            <a:pPr marL="171450" indent="-171450">
              <a:buFontTx/>
              <a:buChar char="-"/>
            </a:pPr>
            <a:r>
              <a:rPr lang="en-US" dirty="0"/>
              <a:t>Since then, I have been working within the Applied Innovation Team.</a:t>
            </a:r>
          </a:p>
        </p:txBody>
      </p:sp>
      <p:sp>
        <p:nvSpPr>
          <p:cNvPr id="4" name="Slide Number Placeholder 3"/>
          <p:cNvSpPr>
            <a:spLocks noGrp="1"/>
          </p:cNvSpPr>
          <p:nvPr>
            <p:ph type="sldNum" sz="quarter" idx="5"/>
          </p:nvPr>
        </p:nvSpPr>
        <p:spPr/>
        <p:txBody>
          <a:bodyPr/>
          <a:lstStyle/>
          <a:p>
            <a:fld id="{8329B70A-BAE5-4A56-9EBC-E0E75942BA7F}" type="slidenum">
              <a:rPr lang="en-GB" smtClean="0"/>
              <a:t>17</a:t>
            </a:fld>
            <a:endParaRPr lang="en-GB"/>
          </a:p>
        </p:txBody>
      </p:sp>
    </p:spTree>
    <p:extLst>
      <p:ext uri="{BB962C8B-B14F-4D97-AF65-F5344CB8AC3E}">
        <p14:creationId xmlns:p14="http://schemas.microsoft.com/office/powerpoint/2010/main" val="122090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29B70A-BAE5-4A56-9EBC-E0E75942BA7F}" type="slidenum">
              <a:rPr lang="en-GB" smtClean="0"/>
              <a:t>18</a:t>
            </a:fld>
            <a:endParaRPr lang="en-GB"/>
          </a:p>
        </p:txBody>
      </p:sp>
    </p:spTree>
    <p:extLst>
      <p:ext uri="{BB962C8B-B14F-4D97-AF65-F5344CB8AC3E}">
        <p14:creationId xmlns:p14="http://schemas.microsoft.com/office/powerpoint/2010/main" val="3033382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name is Holly and to give a bit of background on me I completed my undergraduate degree in </a:t>
            </a:r>
            <a:r>
              <a:rPr lang="en-US" dirty="0" err="1"/>
              <a:t>maths</a:t>
            </a:r>
            <a:r>
              <a:rPr lang="en-US" dirty="0"/>
              <a:t>. With most of my focus around pure </a:t>
            </a:r>
            <a:r>
              <a:rPr lang="en-US" dirty="0" err="1"/>
              <a:t>maths</a:t>
            </a:r>
            <a:r>
              <a:rPr lang="en-US" dirty="0"/>
              <a:t> and statistics. </a:t>
            </a:r>
          </a:p>
          <a:p>
            <a:pPr marL="171450" indent="-171450">
              <a:buFontTx/>
              <a:buChar char="-"/>
            </a:pPr>
            <a:r>
              <a:rPr lang="en-US" dirty="0"/>
              <a:t>Before </a:t>
            </a:r>
            <a:r>
              <a:rPr lang="en-US" dirty="0" err="1"/>
              <a:t>uni</a:t>
            </a:r>
            <a:r>
              <a:rPr lang="en-US" dirty="0"/>
              <a:t> I would have labelled myself as IT illiterate, but I found myself thrown in the </a:t>
            </a:r>
            <a:r>
              <a:rPr lang="en-US" dirty="0" err="1"/>
              <a:t>deepend</a:t>
            </a:r>
            <a:r>
              <a:rPr lang="en-US" dirty="0"/>
              <a:t> when so many of the modules I undertook involved mathematical modeling in Python. </a:t>
            </a:r>
          </a:p>
          <a:p>
            <a:pPr marL="171450" indent="-171450">
              <a:buFontTx/>
              <a:buChar char="-"/>
            </a:pPr>
            <a:r>
              <a:rPr lang="en-US" dirty="0"/>
              <a:t>It wasn’t long before I caught the bug for code and when my 3 years in </a:t>
            </a:r>
            <a:r>
              <a:rPr lang="en-US" dirty="0" err="1"/>
              <a:t>maths</a:t>
            </a:r>
            <a:r>
              <a:rPr lang="en-US" dirty="0"/>
              <a:t> were over, I went on to do a conversion masters in Software Development. </a:t>
            </a:r>
          </a:p>
          <a:p>
            <a:pPr marL="171450" indent="-171450">
              <a:buFontTx/>
              <a:buChar char="-"/>
            </a:pPr>
            <a:r>
              <a:rPr lang="en-US" dirty="0"/>
              <a:t>I’m still a relative newbie – I joined Kainos through the Engineering Academy towards the end of 2020. </a:t>
            </a:r>
          </a:p>
          <a:p>
            <a:pPr marL="171450" indent="-171450">
              <a:buFontTx/>
              <a:buChar char="-"/>
            </a:pPr>
            <a:r>
              <a:rPr lang="en-US" dirty="0"/>
              <a:t>Since then, I have been working within the Applied Innovation Team.</a:t>
            </a:r>
          </a:p>
        </p:txBody>
      </p:sp>
      <p:sp>
        <p:nvSpPr>
          <p:cNvPr id="4" name="Slide Number Placeholder 3"/>
          <p:cNvSpPr>
            <a:spLocks noGrp="1"/>
          </p:cNvSpPr>
          <p:nvPr>
            <p:ph type="sldNum" sz="quarter" idx="5"/>
          </p:nvPr>
        </p:nvSpPr>
        <p:spPr/>
        <p:txBody>
          <a:bodyPr/>
          <a:lstStyle/>
          <a:p>
            <a:fld id="{8329B70A-BAE5-4A56-9EBC-E0E75942BA7F}" type="slidenum">
              <a:rPr lang="en-GB" smtClean="0"/>
              <a:t>2</a:t>
            </a:fld>
            <a:endParaRPr lang="en-GB"/>
          </a:p>
        </p:txBody>
      </p:sp>
    </p:spTree>
    <p:extLst>
      <p:ext uri="{BB962C8B-B14F-4D97-AF65-F5344CB8AC3E}">
        <p14:creationId xmlns:p14="http://schemas.microsoft.com/office/powerpoint/2010/main" val="333753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 Causal Inference may be a term that is new to many of you. It certainly was new to me several weeks ago when we started to explore the space. </a:t>
            </a:r>
          </a:p>
          <a:p>
            <a:r>
              <a:rPr lang="en-GB" dirty="0">
                <a:cs typeface="Calibri"/>
              </a:rPr>
              <a:t>- This talk will aim to shine some light on what causal inference is, the value that it brings and the tools that currently exist is the space. </a:t>
            </a:r>
          </a:p>
          <a:p>
            <a:r>
              <a:rPr lang="en-GB" dirty="0">
                <a:cs typeface="Calibri"/>
              </a:rPr>
              <a:t>- But before I get too deep into that I'd like to first introduce the problem that Causal Inference seeks to solve. </a:t>
            </a:r>
          </a:p>
        </p:txBody>
      </p:sp>
      <p:sp>
        <p:nvSpPr>
          <p:cNvPr id="4" name="Slide Number Placeholder 3"/>
          <p:cNvSpPr>
            <a:spLocks noGrp="1"/>
          </p:cNvSpPr>
          <p:nvPr>
            <p:ph type="sldNum" sz="quarter" idx="5"/>
          </p:nvPr>
        </p:nvSpPr>
        <p:spPr/>
        <p:txBody>
          <a:bodyPr/>
          <a:lstStyle/>
          <a:p>
            <a:fld id="{8329B70A-BAE5-4A56-9EBC-E0E75942BA7F}" type="slidenum">
              <a:rPr lang="en-GB" smtClean="0"/>
              <a:t>3</a:t>
            </a:fld>
            <a:endParaRPr lang="en-GB"/>
          </a:p>
        </p:txBody>
      </p:sp>
    </p:spTree>
    <p:extLst>
      <p:ext uri="{BB962C8B-B14F-4D97-AF65-F5344CB8AC3E}">
        <p14:creationId xmlns:p14="http://schemas.microsoft.com/office/powerpoint/2010/main" val="3029866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 This first graph plots the number of people drowned by falling into a pool against the Number of films Nicholas Cage appeared in per year. </a:t>
            </a:r>
            <a:endParaRPr lang="en-GB" dirty="0"/>
          </a:p>
          <a:p>
            <a:r>
              <a:rPr lang="en-GB" dirty="0">
                <a:cs typeface="Calibri" panose="020F0502020204030204"/>
              </a:rPr>
              <a:t>- As you can see there is a strong correlation between these two variables, and this begs the worrying question "What would happen to drowning rates if Nicholas Cage appeared in 10 films in 2010?"</a:t>
            </a:r>
          </a:p>
          <a:p>
            <a:r>
              <a:rPr lang="en-GB" dirty="0">
                <a:cs typeface="Calibri" panose="020F0502020204030204"/>
              </a:rPr>
              <a:t>- Thankfully, that didn't happen!</a:t>
            </a:r>
          </a:p>
          <a:p>
            <a:endParaRPr lang="en-GB" dirty="0"/>
          </a:p>
          <a:p>
            <a:endParaRPr lang="en-GB" dirty="0"/>
          </a:p>
        </p:txBody>
      </p:sp>
      <p:sp>
        <p:nvSpPr>
          <p:cNvPr id="4" name="Slide Number Placeholder 3"/>
          <p:cNvSpPr>
            <a:spLocks noGrp="1"/>
          </p:cNvSpPr>
          <p:nvPr>
            <p:ph type="sldNum" sz="quarter" idx="5"/>
          </p:nvPr>
        </p:nvSpPr>
        <p:spPr/>
        <p:txBody>
          <a:bodyPr/>
          <a:lstStyle/>
          <a:p>
            <a:fld id="{8329B70A-BAE5-4A56-9EBC-E0E75942BA7F}" type="slidenum">
              <a:rPr lang="en-GB" smtClean="0"/>
              <a:t>4</a:t>
            </a:fld>
            <a:endParaRPr lang="en-GB"/>
          </a:p>
        </p:txBody>
      </p:sp>
    </p:spTree>
    <p:extLst>
      <p:ext uri="{BB962C8B-B14F-4D97-AF65-F5344CB8AC3E}">
        <p14:creationId xmlns:p14="http://schemas.microsoft.com/office/powerpoint/2010/main" val="372075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And likewise, here is a measure of cheese consumption per capita against the number of people who died by becoming tangled in their bedsheets.</a:t>
            </a:r>
          </a:p>
          <a:p>
            <a:pPr>
              <a:defRPr/>
            </a:pPr>
            <a:r>
              <a:rPr lang="en-GB" dirty="0"/>
              <a:t>- Once again, we ask ourselves - What would to happen to bedsheet tangling's if cheese consumption suddenly shot up the next year? </a:t>
            </a:r>
          </a:p>
          <a:p>
            <a:endParaRPr lang="en-GB" dirty="0"/>
          </a:p>
        </p:txBody>
      </p:sp>
      <p:sp>
        <p:nvSpPr>
          <p:cNvPr id="4" name="Slide Number Placeholder 3"/>
          <p:cNvSpPr>
            <a:spLocks noGrp="1"/>
          </p:cNvSpPr>
          <p:nvPr>
            <p:ph type="sldNum" sz="quarter" idx="5"/>
          </p:nvPr>
        </p:nvSpPr>
        <p:spPr/>
        <p:txBody>
          <a:bodyPr/>
          <a:lstStyle/>
          <a:p>
            <a:fld id="{8329B70A-BAE5-4A56-9EBC-E0E75942BA7F}" type="slidenum">
              <a:rPr lang="en-GB" smtClean="0"/>
              <a:t>5</a:t>
            </a:fld>
            <a:endParaRPr lang="en-GB"/>
          </a:p>
        </p:txBody>
      </p:sp>
    </p:spTree>
    <p:extLst>
      <p:ext uri="{BB962C8B-B14F-4D97-AF65-F5344CB8AC3E}">
        <p14:creationId xmlns:p14="http://schemas.microsoft.com/office/powerpoint/2010/main" val="150646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a:p>
            <a:r>
              <a:rPr lang="en-GB" dirty="0">
                <a:cs typeface="Calibri"/>
              </a:rPr>
              <a:t>- The famous quote from Mark Twain say there are 3 types of lies: lies, damned lies and statistics</a:t>
            </a:r>
          </a:p>
          <a:p>
            <a:r>
              <a:rPr lang="en-GB" dirty="0">
                <a:cs typeface="Calibri"/>
              </a:rPr>
              <a:t>- If our understanding was based on the correlation of the data alone, that is the statistics put in front of us – the data may lead us to believe there is a physical relationship between these two attributes. </a:t>
            </a:r>
            <a:endParaRPr lang="en-GB" dirty="0"/>
          </a:p>
          <a:p>
            <a:r>
              <a:rPr lang="en-GB" dirty="0">
                <a:cs typeface="Calibri" panose="020F0502020204030204"/>
              </a:rPr>
              <a:t>- If we trusted the correlation entirely we might believe that consuming cheese CAUSED a person to tangle themselves in their bed sheets. </a:t>
            </a:r>
          </a:p>
          <a:p>
            <a:endParaRPr lang="en-GB" dirty="0"/>
          </a:p>
          <a:p>
            <a:endParaRPr lang="en-GB" dirty="0"/>
          </a:p>
        </p:txBody>
      </p:sp>
      <p:sp>
        <p:nvSpPr>
          <p:cNvPr id="4" name="Slide Number Placeholder 3"/>
          <p:cNvSpPr>
            <a:spLocks noGrp="1"/>
          </p:cNvSpPr>
          <p:nvPr>
            <p:ph type="sldNum" sz="quarter" idx="5"/>
          </p:nvPr>
        </p:nvSpPr>
        <p:spPr/>
        <p:txBody>
          <a:bodyPr/>
          <a:lstStyle/>
          <a:p>
            <a:fld id="{8329B70A-BAE5-4A56-9EBC-E0E75942BA7F}" type="slidenum">
              <a:rPr lang="en-GB" smtClean="0"/>
              <a:t>6</a:t>
            </a:fld>
            <a:endParaRPr lang="en-GB"/>
          </a:p>
        </p:txBody>
      </p:sp>
    </p:spTree>
    <p:extLst>
      <p:ext uri="{BB962C8B-B14F-4D97-AF65-F5344CB8AC3E}">
        <p14:creationId xmlns:p14="http://schemas.microsoft.com/office/powerpoint/2010/main" val="31937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 There are a huge number of silly examples of correlations found in seemingly unrelated features. And you will certainly get a chuckle from having a look at them online. </a:t>
            </a:r>
          </a:p>
          <a:p>
            <a:r>
              <a:rPr lang="en-GB" dirty="0">
                <a:cs typeface="Calibri"/>
              </a:rPr>
              <a:t>- But...</a:t>
            </a:r>
          </a:p>
          <a:p>
            <a:endParaRPr lang="en-GB" dirty="0"/>
          </a:p>
          <a:p>
            <a:endParaRPr lang="en-GB" dirty="0"/>
          </a:p>
        </p:txBody>
      </p:sp>
      <p:sp>
        <p:nvSpPr>
          <p:cNvPr id="4" name="Slide Number Placeholder 3"/>
          <p:cNvSpPr>
            <a:spLocks noGrp="1"/>
          </p:cNvSpPr>
          <p:nvPr>
            <p:ph type="sldNum" sz="quarter" idx="5"/>
          </p:nvPr>
        </p:nvSpPr>
        <p:spPr/>
        <p:txBody>
          <a:bodyPr/>
          <a:lstStyle/>
          <a:p>
            <a:fld id="{8329B70A-BAE5-4A56-9EBC-E0E75942BA7F}" type="slidenum">
              <a:rPr lang="en-GB" smtClean="0"/>
              <a:t>7</a:t>
            </a:fld>
            <a:endParaRPr lang="en-GB"/>
          </a:p>
        </p:txBody>
      </p:sp>
    </p:spTree>
    <p:extLst>
      <p:ext uri="{BB962C8B-B14F-4D97-AF65-F5344CB8AC3E}">
        <p14:creationId xmlns:p14="http://schemas.microsoft.com/office/powerpoint/2010/main" val="178839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Boiled down, what we are saying is that correlation does not unfortunately equal causation.</a:t>
            </a:r>
          </a:p>
          <a:p>
            <a:pPr marL="171450" indent="-171450">
              <a:buFontTx/>
              <a:buChar char="-"/>
            </a:pPr>
            <a:r>
              <a:rPr lang="en-GB" dirty="0"/>
              <a:t>In the examples we have looked at so far it has been obvious that the correlations observed are not evidence of causation.</a:t>
            </a:r>
          </a:p>
          <a:p>
            <a:pPr marL="171450" indent="-171450">
              <a:buFontTx/>
              <a:buChar char="-"/>
            </a:pPr>
            <a:endParaRPr lang="en-GB" dirty="0"/>
          </a:p>
          <a:p>
            <a:pPr marL="171450" indent="-171450">
              <a:buFontTx/>
              <a:buChar char="-"/>
            </a:pPr>
            <a:r>
              <a:rPr lang="en-GB" dirty="0"/>
              <a:t>Without too much thought or effort we can reason that the number of movies Nicholas cage appeared in this year will have no effect on how many people will drown. </a:t>
            </a:r>
          </a:p>
          <a:p>
            <a:pPr marL="171450" indent="-171450">
              <a:buFontTx/>
              <a:buChar char="-"/>
            </a:pPr>
            <a:endParaRPr lang="en-GB" dirty="0"/>
          </a:p>
          <a:p>
            <a:pPr marL="171450" indent="-171450">
              <a:buFontTx/>
              <a:buChar char="-"/>
            </a:pPr>
            <a:r>
              <a:rPr lang="en-GB" dirty="0"/>
              <a:t>The problems start to arise when things are less obvious, when we observe correlation between two variables, and it makes sense in our minds that one of these things could be causing the other. </a:t>
            </a:r>
          </a:p>
          <a:p>
            <a:pPr marL="171450" indent="-171450">
              <a:buFontTx/>
              <a:buChar char="-"/>
            </a:pPr>
            <a:endParaRPr lang="en-GB" dirty="0"/>
          </a:p>
          <a:p>
            <a:pPr marL="171450" indent="-171450">
              <a:buFontTx/>
              <a:buChar char="-"/>
            </a:pPr>
            <a:r>
              <a:rPr lang="en-GB" dirty="0">
                <a:cs typeface="Calibri" panose="020F0502020204030204"/>
              </a:rPr>
              <a:t>But just because something makes sense doesn’t mean it's true. And we can’t allow ourselves to fall into the trap of believing correlation infers causality. </a:t>
            </a:r>
          </a:p>
          <a:p>
            <a:pPr marL="171450" indent="-171450">
              <a:buFontTx/>
              <a:buChar char="-"/>
            </a:pPr>
            <a:endParaRPr lang="en-GB" dirty="0"/>
          </a:p>
          <a:p>
            <a:pPr marL="171450" indent="-171450">
              <a:buFontTx/>
              <a:buChar char="-"/>
            </a:pPr>
            <a:r>
              <a:rPr lang="en-GB" dirty="0">
                <a:cs typeface="Calibri"/>
              </a:rPr>
              <a:t>So, this is causing issues in our understanding of certain problem domains. But the problems that arise from misunderstanding causation go much further … </a:t>
            </a:r>
          </a:p>
          <a:p>
            <a:pPr marL="171450" indent="-171450">
              <a:buFontTx/>
              <a:buChar char="-"/>
            </a:pPr>
            <a:endParaRPr lang="en-GB" dirty="0">
              <a:cs typeface="Calibri"/>
            </a:endParaRPr>
          </a:p>
          <a:p>
            <a:pPr marL="171450" indent="-171450">
              <a:buFontTx/>
              <a:buChar char="-"/>
            </a:pPr>
            <a:endParaRPr lang="en-GB" dirty="0">
              <a:cs typeface="Calibri"/>
            </a:endParaRPr>
          </a:p>
        </p:txBody>
      </p:sp>
      <p:sp>
        <p:nvSpPr>
          <p:cNvPr id="4" name="Slide Number Placeholder 3"/>
          <p:cNvSpPr>
            <a:spLocks noGrp="1"/>
          </p:cNvSpPr>
          <p:nvPr>
            <p:ph type="sldNum" sz="quarter" idx="5"/>
          </p:nvPr>
        </p:nvSpPr>
        <p:spPr/>
        <p:txBody>
          <a:bodyPr/>
          <a:lstStyle/>
          <a:p>
            <a:fld id="{8329B70A-BAE5-4A56-9EBC-E0E75942BA7F}" type="slidenum">
              <a:rPr lang="en-GB" smtClean="0"/>
              <a:t>8</a:t>
            </a:fld>
            <a:endParaRPr lang="en-GB"/>
          </a:p>
        </p:txBody>
      </p:sp>
    </p:spTree>
    <p:extLst>
      <p:ext uri="{BB962C8B-B14F-4D97-AF65-F5344CB8AC3E}">
        <p14:creationId xmlns:p14="http://schemas.microsoft.com/office/powerpoint/2010/main" val="1501611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many data scientists the first step in exploring a new dataset and getting a better understanding is to create a correlation heatmap. </a:t>
            </a:r>
          </a:p>
          <a:p>
            <a:endParaRPr lang="en-US" dirty="0"/>
          </a:p>
          <a:p>
            <a:endParaRPr lang="en-US" dirty="0"/>
          </a:p>
        </p:txBody>
      </p:sp>
      <p:sp>
        <p:nvSpPr>
          <p:cNvPr id="4" name="Slide Number Placeholder 3"/>
          <p:cNvSpPr>
            <a:spLocks noGrp="1"/>
          </p:cNvSpPr>
          <p:nvPr>
            <p:ph type="sldNum" sz="quarter" idx="5"/>
          </p:nvPr>
        </p:nvSpPr>
        <p:spPr/>
        <p:txBody>
          <a:bodyPr/>
          <a:lstStyle/>
          <a:p>
            <a:fld id="{8329B70A-BAE5-4A56-9EBC-E0E75942BA7F}" type="slidenum">
              <a:rPr lang="en-GB" smtClean="0"/>
              <a:t>9</a:t>
            </a:fld>
            <a:endParaRPr lang="en-GB"/>
          </a:p>
        </p:txBody>
      </p:sp>
    </p:spTree>
    <p:extLst>
      <p:ext uri="{BB962C8B-B14F-4D97-AF65-F5344CB8AC3E}">
        <p14:creationId xmlns:p14="http://schemas.microsoft.com/office/powerpoint/2010/main" val="1606693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accent1"/>
            </a:gs>
            <a:gs pos="40000">
              <a:schemeClr val="accent2"/>
            </a:gs>
            <a:gs pos="86000">
              <a:schemeClr val="accent3"/>
            </a:gs>
          </a:gsLst>
          <a:lin ang="30000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F1E90D-5172-4748-A703-17032064F54A}"/>
              </a:ext>
            </a:extLst>
          </p:cNvPr>
          <p:cNvSpPr>
            <a:spLocks noGrp="1"/>
          </p:cNvSpPr>
          <p:nvPr>
            <p:ph type="ctrTitle" hasCustomPrompt="1"/>
          </p:nvPr>
        </p:nvSpPr>
        <p:spPr>
          <a:xfrm>
            <a:off x="748469" y="2495616"/>
            <a:ext cx="8421908" cy="2151426"/>
          </a:xfrm>
        </p:spPr>
        <p:txBody>
          <a:bodyPr anchor="ctr">
            <a:noAutofit/>
          </a:bodyPr>
          <a:lstStyle>
            <a:lvl1pPr algn="l">
              <a:lnSpc>
                <a:spcPct val="100000"/>
              </a:lnSpc>
              <a:defRPr sz="6500" b="1" i="0">
                <a:solidFill>
                  <a:schemeClr val="bg1"/>
                </a:solidFill>
                <a:latin typeface="Century Gothic" panose="020B0502020202020204" pitchFamily="34" charset="0"/>
                <a:ea typeface="Tahoma" panose="020B0604030504040204" pitchFamily="34" charset="0"/>
                <a:cs typeface="Tahoma" panose="020B0604030504040204" pitchFamily="34" charset="0"/>
              </a:defRPr>
            </a:lvl1pPr>
          </a:lstStyle>
          <a:p>
            <a:r>
              <a:rPr lang="en-GB" noProof="0"/>
              <a:t>Click to add presentation title </a:t>
            </a:r>
          </a:p>
        </p:txBody>
      </p:sp>
      <p:sp>
        <p:nvSpPr>
          <p:cNvPr id="8" name="Subtitle 2">
            <a:extLst>
              <a:ext uri="{FF2B5EF4-FFF2-40B4-BE49-F238E27FC236}">
                <a16:creationId xmlns:a16="http://schemas.microsoft.com/office/drawing/2014/main" id="{8AC9BF4F-26F8-4CDE-8419-6A3C04C2E2CB}"/>
              </a:ext>
            </a:extLst>
          </p:cNvPr>
          <p:cNvSpPr>
            <a:spLocks noGrp="1"/>
          </p:cNvSpPr>
          <p:nvPr>
            <p:ph type="subTitle" idx="1" hasCustomPrompt="1"/>
          </p:nvPr>
        </p:nvSpPr>
        <p:spPr>
          <a:xfrm>
            <a:off x="748469" y="4739117"/>
            <a:ext cx="7847442" cy="549275"/>
          </a:xfrm>
        </p:spPr>
        <p:txBody>
          <a:bodyPr anchor="ctr"/>
          <a:lstStyle>
            <a:lvl1pPr marL="0" indent="0" algn="l">
              <a:buNone/>
              <a:defRPr sz="2400" b="0" i="0">
                <a:solidFill>
                  <a:schemeClr val="bg1"/>
                </a:solidFill>
                <a:latin typeface="Century Gothic" panose="020B050202020202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[Name]</a:t>
            </a:r>
          </a:p>
        </p:txBody>
      </p:sp>
      <p:sp>
        <p:nvSpPr>
          <p:cNvPr id="9" name="Text Placeholder 8">
            <a:extLst>
              <a:ext uri="{FF2B5EF4-FFF2-40B4-BE49-F238E27FC236}">
                <a16:creationId xmlns:a16="http://schemas.microsoft.com/office/drawing/2014/main" id="{EFF9088B-7980-4526-B310-3E5891FD86E4}"/>
              </a:ext>
            </a:extLst>
          </p:cNvPr>
          <p:cNvSpPr>
            <a:spLocks noGrp="1"/>
          </p:cNvSpPr>
          <p:nvPr>
            <p:ph type="body" sz="quarter" idx="13" hasCustomPrompt="1"/>
          </p:nvPr>
        </p:nvSpPr>
        <p:spPr>
          <a:xfrm>
            <a:off x="753291" y="5395865"/>
            <a:ext cx="7847441" cy="549274"/>
          </a:xfrm>
        </p:spPr>
        <p:txBody>
          <a:bodyPr anchor="ctr">
            <a:normAutofit/>
          </a:bodyPr>
          <a:lstStyle>
            <a:lvl1pPr marL="0" indent="0">
              <a:buNone/>
              <a:defRPr sz="1800" b="0" i="0">
                <a:solidFill>
                  <a:schemeClr val="bg1"/>
                </a:solidFill>
                <a:latin typeface="Century Gothic" panose="020B0502020202020204" pitchFamily="34" charset="0"/>
                <a:ea typeface="Tahoma" panose="020B0604030504040204" pitchFamily="34" charset="0"/>
                <a:cs typeface="Tahoma" panose="020B060403050404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[DD/MM/YYYY]</a:t>
            </a:r>
          </a:p>
        </p:txBody>
      </p:sp>
      <p:pic>
        <p:nvPicPr>
          <p:cNvPr id="11" name="Picture 10" descr="A close up of a logo&#10;&#10;Description automatically generated">
            <a:extLst>
              <a:ext uri="{FF2B5EF4-FFF2-40B4-BE49-F238E27FC236}">
                <a16:creationId xmlns:a16="http://schemas.microsoft.com/office/drawing/2014/main" id="{AF87E2C4-BE84-4147-B334-1116F9445F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3291" y="881743"/>
            <a:ext cx="2149854" cy="493768"/>
          </a:xfrm>
          <a:prstGeom prst="rect">
            <a:avLst/>
          </a:prstGeom>
        </p:spPr>
      </p:pic>
      <p:pic>
        <p:nvPicPr>
          <p:cNvPr id="5" name="Picture 4">
            <a:extLst>
              <a:ext uri="{FF2B5EF4-FFF2-40B4-BE49-F238E27FC236}">
                <a16:creationId xmlns:a16="http://schemas.microsoft.com/office/drawing/2014/main" id="{D63AE2C1-7C05-4F60-BCCB-4E4BFCF1F7C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8744"/>
          <a:stretch/>
        </p:blipFill>
        <p:spPr>
          <a:xfrm>
            <a:off x="3427349" y="0"/>
            <a:ext cx="8764651" cy="6855097"/>
          </a:xfrm>
          <a:prstGeom prst="rect">
            <a:avLst/>
          </a:prstGeom>
        </p:spPr>
      </p:pic>
      <p:grpSp>
        <p:nvGrpSpPr>
          <p:cNvPr id="10" name="Group 9">
            <a:extLst>
              <a:ext uri="{FF2B5EF4-FFF2-40B4-BE49-F238E27FC236}">
                <a16:creationId xmlns:a16="http://schemas.microsoft.com/office/drawing/2014/main" id="{B3849A33-AF76-4B6E-8AEA-1FEF8E1BA71C}"/>
              </a:ext>
            </a:extLst>
          </p:cNvPr>
          <p:cNvGrpSpPr/>
          <p:nvPr userDrawn="1"/>
        </p:nvGrpSpPr>
        <p:grpSpPr>
          <a:xfrm>
            <a:off x="-906997" y="2495616"/>
            <a:ext cx="742809" cy="2151426"/>
            <a:chOff x="3313995" y="-4578530"/>
            <a:chExt cx="742809" cy="3715559"/>
          </a:xfrm>
        </p:grpSpPr>
        <p:cxnSp>
          <p:nvCxnSpPr>
            <p:cNvPr id="12" name="Straight Connector 11">
              <a:extLst>
                <a:ext uri="{FF2B5EF4-FFF2-40B4-BE49-F238E27FC236}">
                  <a16:creationId xmlns:a16="http://schemas.microsoft.com/office/drawing/2014/main" id="{5F30BCEC-CA4C-4395-9B16-5B1C85F06EE8}"/>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C218B9-DA18-46D6-809F-7AB3CBBF09C4}"/>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2EEB2C6E-A073-4765-819E-49E47D4ADF71}"/>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48E163FE-76B8-4760-9A12-D01F691EB870}"/>
              </a:ext>
            </a:extLst>
          </p:cNvPr>
          <p:cNvSpPr txBox="1"/>
          <p:nvPr userDrawn="1"/>
        </p:nvSpPr>
        <p:spPr>
          <a:xfrm>
            <a:off x="-2069190" y="3271504"/>
            <a:ext cx="1905001" cy="769441"/>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US" sz="1100" b="0" i="0" spc="0" baseline="0">
                <a:solidFill>
                  <a:schemeClr val="tx1"/>
                </a:solidFill>
                <a:latin typeface="Galano Grotesque Medium" panose="00000600000000000000" pitchFamily="50" charset="0"/>
              </a:rPr>
              <a:t>1-2 line titles – 65pt</a:t>
            </a:r>
          </a:p>
          <a:p>
            <a:pPr algn="r"/>
            <a:r>
              <a:rPr lang="en-US" sz="1100" b="0" i="0" spc="0" baseline="0">
                <a:solidFill>
                  <a:schemeClr val="tx1"/>
                </a:solidFill>
                <a:latin typeface="Galano Grotesque Medium" panose="00000600000000000000" pitchFamily="50" charset="0"/>
              </a:rPr>
              <a:t>3-4 line titles – 44pt  </a:t>
            </a:r>
            <a:endParaRPr lang="en-GB" sz="1100" b="0" i="0" spc="0" baseline="0">
              <a:solidFill>
                <a:schemeClr val="tx1"/>
              </a:solidFill>
              <a:latin typeface="Galano Grotesque Medium" panose="00000600000000000000" pitchFamily="50" charset="0"/>
            </a:endParaRPr>
          </a:p>
        </p:txBody>
      </p:sp>
      <p:grpSp>
        <p:nvGrpSpPr>
          <p:cNvPr id="17" name="Group 16">
            <a:extLst>
              <a:ext uri="{FF2B5EF4-FFF2-40B4-BE49-F238E27FC236}">
                <a16:creationId xmlns:a16="http://schemas.microsoft.com/office/drawing/2014/main" id="{0F95E3F7-B801-42FE-8C30-6037307CEF64}"/>
              </a:ext>
            </a:extLst>
          </p:cNvPr>
          <p:cNvGrpSpPr/>
          <p:nvPr userDrawn="1"/>
        </p:nvGrpSpPr>
        <p:grpSpPr>
          <a:xfrm>
            <a:off x="-906997" y="4720709"/>
            <a:ext cx="742809" cy="1224414"/>
            <a:chOff x="3313995" y="-4578530"/>
            <a:chExt cx="742809" cy="3715559"/>
          </a:xfrm>
        </p:grpSpPr>
        <p:cxnSp>
          <p:nvCxnSpPr>
            <p:cNvPr id="18" name="Straight Connector 17">
              <a:extLst>
                <a:ext uri="{FF2B5EF4-FFF2-40B4-BE49-F238E27FC236}">
                  <a16:creationId xmlns:a16="http://schemas.microsoft.com/office/drawing/2014/main" id="{06CF7E62-7343-4DA2-9E48-532879229F0F}"/>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A7DEE08-8F5D-4011-839D-8511BB429503}"/>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FF3A087-8238-44A6-B4FF-0C4F1C950223}"/>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870806BB-7F82-45D8-9F46-067E0B3BA296}"/>
              </a:ext>
            </a:extLst>
          </p:cNvPr>
          <p:cNvSpPr txBox="1"/>
          <p:nvPr userDrawn="1"/>
        </p:nvSpPr>
        <p:spPr>
          <a:xfrm>
            <a:off x="-2069189" y="4948341"/>
            <a:ext cx="1905001" cy="769441"/>
          </a:xfrm>
          <a:prstGeom prst="rect">
            <a:avLst/>
          </a:prstGeom>
          <a:noFill/>
        </p:spPr>
        <p:txBody>
          <a:bodyPr wrap="square" rtlCol="0">
            <a:spAutoFit/>
          </a:bodyPr>
          <a:lstStyle/>
          <a:p>
            <a:pPr algn="r"/>
            <a:r>
              <a:rPr lang="en-GB" sz="1100" b="0" i="0" kern="1200" spc="0" baseline="0">
                <a:solidFill>
                  <a:schemeClr val="tx1"/>
                </a:solidFill>
                <a:latin typeface="Galano Grotesque Medium" panose="00000600000000000000" pitchFamily="50" charset="0"/>
                <a:ea typeface="+mn-ea"/>
                <a:cs typeface="+mn-cs"/>
              </a:rPr>
              <a:t>Contents font </a:t>
            </a:r>
            <a:br>
              <a:rPr lang="en-GB" sz="1100" b="0" i="0" kern="1200" spc="0" baseline="0">
                <a:solidFill>
                  <a:schemeClr val="tx1"/>
                </a:solidFill>
                <a:latin typeface="Galano Grotesque Medium" panose="00000600000000000000" pitchFamily="50" charset="0"/>
                <a:ea typeface="+mn-ea"/>
                <a:cs typeface="+mn-cs"/>
              </a:rPr>
            </a:br>
            <a:r>
              <a:rPr lang="en-GB" sz="1100" b="0" i="0" kern="1200" spc="0" baseline="0">
                <a:solidFill>
                  <a:schemeClr val="tx1"/>
                </a:solidFill>
                <a:latin typeface="Galano Grotesque Medium" panose="00000600000000000000" pitchFamily="50" charset="0"/>
                <a:ea typeface="+mn-ea"/>
                <a:cs typeface="+mn-cs"/>
              </a:rPr>
              <a:t>Century Gothic regular</a:t>
            </a:r>
            <a:br>
              <a:rPr lang="en-GB" sz="1100" b="0" i="0" kern="1200" spc="0" baseline="0">
                <a:solidFill>
                  <a:schemeClr val="tx1"/>
                </a:solidFill>
                <a:latin typeface="Galano Grotesque Medium" panose="00000600000000000000" pitchFamily="50" charset="0"/>
                <a:ea typeface="+mn-ea"/>
                <a:cs typeface="+mn-cs"/>
              </a:rPr>
            </a:br>
            <a:r>
              <a:rPr lang="en-GB" sz="1100" b="0" i="0" kern="1200" spc="0" baseline="0">
                <a:solidFill>
                  <a:schemeClr val="tx1"/>
                </a:solidFill>
                <a:latin typeface="Galano Grotesque Medium" panose="00000600000000000000" pitchFamily="50" charset="0"/>
                <a:ea typeface="+mn-ea"/>
                <a:cs typeface="+mn-cs"/>
              </a:rPr>
              <a:t>Name  24pt</a:t>
            </a:r>
          </a:p>
          <a:p>
            <a:pPr algn="r"/>
            <a:r>
              <a:rPr lang="en-GB" sz="1100" b="0" i="0" kern="1200" spc="0" baseline="0">
                <a:solidFill>
                  <a:schemeClr val="tx1"/>
                </a:solidFill>
                <a:latin typeface="Galano Grotesque Medium" panose="00000600000000000000" pitchFamily="50" charset="0"/>
                <a:ea typeface="+mn-ea"/>
                <a:cs typeface="+mn-cs"/>
              </a:rPr>
              <a:t>Date 18pt</a:t>
            </a:r>
          </a:p>
        </p:txBody>
      </p:sp>
      <p:sp>
        <p:nvSpPr>
          <p:cNvPr id="22" name="TextBox 21">
            <a:extLst>
              <a:ext uri="{FF2B5EF4-FFF2-40B4-BE49-F238E27FC236}">
                <a16:creationId xmlns:a16="http://schemas.microsoft.com/office/drawing/2014/main" id="{FDD200AD-926B-4545-9AF9-66FCE368E4ED}"/>
              </a:ext>
            </a:extLst>
          </p:cNvPr>
          <p:cNvSpPr txBox="1"/>
          <p:nvPr userDrawn="1"/>
        </p:nvSpPr>
        <p:spPr>
          <a:xfrm>
            <a:off x="-1467293" y="6306371"/>
            <a:ext cx="1303104" cy="430887"/>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Flux should not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overlap content</a:t>
            </a:r>
          </a:p>
        </p:txBody>
      </p:sp>
      <p:grpSp>
        <p:nvGrpSpPr>
          <p:cNvPr id="3" name="Group 2">
            <a:extLst>
              <a:ext uri="{FF2B5EF4-FFF2-40B4-BE49-F238E27FC236}">
                <a16:creationId xmlns:a16="http://schemas.microsoft.com/office/drawing/2014/main" id="{10882AE4-C178-4580-9DA2-6C1B6E0ED513}"/>
              </a:ext>
            </a:extLst>
          </p:cNvPr>
          <p:cNvGrpSpPr/>
          <p:nvPr userDrawn="1"/>
        </p:nvGrpSpPr>
        <p:grpSpPr>
          <a:xfrm>
            <a:off x="748469" y="7128048"/>
            <a:ext cx="5562611" cy="1490803"/>
            <a:chOff x="748469" y="7128048"/>
            <a:chExt cx="5562611" cy="1490803"/>
          </a:xfrm>
        </p:grpSpPr>
        <p:sp>
          <p:nvSpPr>
            <p:cNvPr id="23" name="TextBox 22">
              <a:extLst>
                <a:ext uri="{FF2B5EF4-FFF2-40B4-BE49-F238E27FC236}">
                  <a16:creationId xmlns:a16="http://schemas.microsoft.com/office/drawing/2014/main" id="{DD01979F-E4B8-43EC-83A2-C7F1124DA2AA}"/>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24" name="TextBox 23">
              <a:extLst>
                <a:ext uri="{FF2B5EF4-FFF2-40B4-BE49-F238E27FC236}">
                  <a16:creationId xmlns:a16="http://schemas.microsoft.com/office/drawing/2014/main" id="{E9CDE9DE-726F-459A-ACDE-33202F27D621}"/>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2" name="Rectangle 1">
              <a:extLst>
                <a:ext uri="{FF2B5EF4-FFF2-40B4-BE49-F238E27FC236}">
                  <a16:creationId xmlns:a16="http://schemas.microsoft.com/office/drawing/2014/main" id="{BCC028A6-0F9E-42D4-A8F5-6DD48B5E83CA}"/>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5" name="Rectangle 24">
              <a:extLst>
                <a:ext uri="{FF2B5EF4-FFF2-40B4-BE49-F238E27FC236}">
                  <a16:creationId xmlns:a16="http://schemas.microsoft.com/office/drawing/2014/main" id="{DCEC27BE-1D8B-4228-8312-2605CB664605}"/>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26" name="Rectangle 25">
              <a:extLst>
                <a:ext uri="{FF2B5EF4-FFF2-40B4-BE49-F238E27FC236}">
                  <a16:creationId xmlns:a16="http://schemas.microsoft.com/office/drawing/2014/main" id="{36139B90-DB0E-4CBD-AF09-A565ACC049FF}"/>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7" name="Rectangle 26">
              <a:extLst>
                <a:ext uri="{FF2B5EF4-FFF2-40B4-BE49-F238E27FC236}">
                  <a16:creationId xmlns:a16="http://schemas.microsoft.com/office/drawing/2014/main" id="{C1435018-F81D-4C98-B495-94300B78E7D1}"/>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8" name="Rectangle 27">
              <a:extLst>
                <a:ext uri="{FF2B5EF4-FFF2-40B4-BE49-F238E27FC236}">
                  <a16:creationId xmlns:a16="http://schemas.microsoft.com/office/drawing/2014/main" id="{66960500-9C4D-4C57-9FB3-8CCD12693D16}"/>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18EB7462-A997-4BD4-B3CD-A49640297521}"/>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0" name="TextBox 29">
              <a:extLst>
                <a:ext uri="{FF2B5EF4-FFF2-40B4-BE49-F238E27FC236}">
                  <a16:creationId xmlns:a16="http://schemas.microsoft.com/office/drawing/2014/main" id="{54B8E3DF-BFC6-4C4B-A25A-272CFE6F6B4C}"/>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1" name="TextBox 30">
              <a:extLst>
                <a:ext uri="{FF2B5EF4-FFF2-40B4-BE49-F238E27FC236}">
                  <a16:creationId xmlns:a16="http://schemas.microsoft.com/office/drawing/2014/main" id="{16A3DD67-AB97-4567-9F26-2F1D89546B4B}"/>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2" name="TextBox 31">
              <a:extLst>
                <a:ext uri="{FF2B5EF4-FFF2-40B4-BE49-F238E27FC236}">
                  <a16:creationId xmlns:a16="http://schemas.microsoft.com/office/drawing/2014/main" id="{86C4F600-1BFE-473C-BF04-96C3523EC84A}"/>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3" name="TextBox 32">
              <a:extLst>
                <a:ext uri="{FF2B5EF4-FFF2-40B4-BE49-F238E27FC236}">
                  <a16:creationId xmlns:a16="http://schemas.microsoft.com/office/drawing/2014/main" id="{5602876A-FC43-44EA-96FD-414BCC61BDE1}"/>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4" name="TextBox 33">
              <a:extLst>
                <a:ext uri="{FF2B5EF4-FFF2-40B4-BE49-F238E27FC236}">
                  <a16:creationId xmlns:a16="http://schemas.microsoft.com/office/drawing/2014/main" id="{3A7B678C-D981-4741-97DB-5AD7FE757E17}"/>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5" name="TextBox 34">
              <a:extLst>
                <a:ext uri="{FF2B5EF4-FFF2-40B4-BE49-F238E27FC236}">
                  <a16:creationId xmlns:a16="http://schemas.microsoft.com/office/drawing/2014/main" id="{92A3F82A-91B7-4BA3-A78F-957142FEA8D9}"/>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51" name="Group 50">
            <a:extLst>
              <a:ext uri="{FF2B5EF4-FFF2-40B4-BE49-F238E27FC236}">
                <a16:creationId xmlns:a16="http://schemas.microsoft.com/office/drawing/2014/main" id="{3022B223-BE57-4ACC-BB3F-C5FC731DE830}"/>
              </a:ext>
            </a:extLst>
          </p:cNvPr>
          <p:cNvGrpSpPr/>
          <p:nvPr userDrawn="1"/>
        </p:nvGrpSpPr>
        <p:grpSpPr>
          <a:xfrm>
            <a:off x="10942648" y="6284532"/>
            <a:ext cx="1739326" cy="1337434"/>
            <a:chOff x="10942648" y="6284532"/>
            <a:chExt cx="1739326" cy="1337434"/>
          </a:xfrm>
        </p:grpSpPr>
        <p:sp>
          <p:nvSpPr>
            <p:cNvPr id="37" name="Rectangle 36">
              <a:extLst>
                <a:ext uri="{FF2B5EF4-FFF2-40B4-BE49-F238E27FC236}">
                  <a16:creationId xmlns:a16="http://schemas.microsoft.com/office/drawing/2014/main" id="{89092290-8463-4992-9D19-7FBF58821163}"/>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A47FBD1D-B096-4732-8429-5F780AB4E819}"/>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5C1963D0-D9C8-4784-AAFF-DAE7DCE3416C}"/>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38A89DC-A872-4FE5-B4BB-2A8B66ED0127}"/>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46495D-4BD2-44DB-A6D5-239075813DB0}"/>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9A563FB-8025-4E7C-8C16-7E5534A43C7B}"/>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64B408B-4975-4DC2-9001-19F1FDFBC2A3}"/>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sp>
        <p:nvSpPr>
          <p:cNvPr id="15" name="Picture Placeholder 14">
            <a:extLst>
              <a:ext uri="{FF2B5EF4-FFF2-40B4-BE49-F238E27FC236}">
                <a16:creationId xmlns:a16="http://schemas.microsoft.com/office/drawing/2014/main" id="{04DD2974-FA38-4860-969E-286E269508A8}"/>
              </a:ext>
            </a:extLst>
          </p:cNvPr>
          <p:cNvSpPr>
            <a:spLocks noGrp="1"/>
          </p:cNvSpPr>
          <p:nvPr>
            <p:ph type="pic" sz="quarter" idx="14" hasCustomPrompt="1"/>
          </p:nvPr>
        </p:nvSpPr>
        <p:spPr>
          <a:xfrm>
            <a:off x="3662584" y="714548"/>
            <a:ext cx="2113683" cy="828158"/>
          </a:xfrm>
        </p:spPr>
        <p:txBody>
          <a:bodyPr>
            <a:noAutofit/>
          </a:bodyPr>
          <a:lstStyle>
            <a:lvl1pPr marL="0" indent="0">
              <a:buNone/>
              <a:defRPr sz="1400">
                <a:solidFill>
                  <a:schemeClr val="bg1"/>
                </a:solidFill>
              </a:defRPr>
            </a:lvl1pPr>
          </a:lstStyle>
          <a:p>
            <a:r>
              <a:rPr lang="en-GB"/>
              <a:t>Partner/customer logo] </a:t>
            </a:r>
          </a:p>
        </p:txBody>
      </p:sp>
    </p:spTree>
    <p:extLst>
      <p:ext uri="{BB962C8B-B14F-4D97-AF65-F5344CB8AC3E}">
        <p14:creationId xmlns:p14="http://schemas.microsoft.com/office/powerpoint/2010/main" val="3745927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ients layout">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033E4C09-7526-4BAC-A451-4D5BD43151FD}"/>
              </a:ext>
            </a:extLst>
          </p:cNvPr>
          <p:cNvSpPr>
            <a:spLocks noGrp="1"/>
          </p:cNvSpPr>
          <p:nvPr>
            <p:ph type="body" sz="quarter" idx="13" hasCustomPrompt="1"/>
          </p:nvPr>
        </p:nvSpPr>
        <p:spPr>
          <a:xfrm>
            <a:off x="838202" y="2059412"/>
            <a:ext cx="2865894" cy="4022651"/>
          </a:xfrm>
        </p:spPr>
        <p:txBody>
          <a:bodyPr numCol="1">
            <a:noAutofit/>
          </a:bodyPr>
          <a:lstStyle>
            <a:lvl1pPr marL="0" marR="0" indent="0" algn="l" defTabSz="914400" rtl="0" eaLnBrk="1" fontAlgn="auto" latinLnBrk="0" hangingPunct="1">
              <a:lnSpc>
                <a:spcPct val="100000"/>
              </a:lnSpc>
              <a:spcBef>
                <a:spcPts val="1000"/>
              </a:spcBef>
              <a:spcAft>
                <a:spcPts val="600"/>
              </a:spcAft>
              <a:buClr>
                <a:srgbClr val="575756"/>
              </a:buClr>
              <a:buSzTx/>
              <a:buFont typeface="Arial" panose="020B0604020202020204" pitchFamily="34" charset="0"/>
              <a:buNone/>
              <a:tabLst/>
              <a:defRPr sz="2400" b="0" i="0">
                <a:solidFill>
                  <a:schemeClr val="tx2"/>
                </a:solidFill>
                <a:latin typeface="Century Gothic" panose="020B0502020202020204" pitchFamily="34" charset="0"/>
              </a:defRPr>
            </a:lvl1pPr>
            <a:lvl5pPr marL="1828800" indent="0">
              <a:buNone/>
              <a:defRPr/>
            </a:lvl5pPr>
          </a:lstStyle>
          <a:p>
            <a:pPr lvl="0"/>
            <a:r>
              <a:rPr lang="en-GB" noProof="0"/>
              <a:t>Lorem ipsum dolor sit amet, consectetuer adipiscing elit.</a:t>
            </a:r>
          </a:p>
          <a:p>
            <a:pPr lvl="0"/>
            <a:r>
              <a:rPr lang="en-GB" noProof="0"/>
              <a:t>Maecenas porttitor congue massa. </a:t>
            </a:r>
          </a:p>
        </p:txBody>
      </p:sp>
      <p:sp>
        <p:nvSpPr>
          <p:cNvPr id="19" name="Title 1">
            <a:extLst>
              <a:ext uri="{FF2B5EF4-FFF2-40B4-BE49-F238E27FC236}">
                <a16:creationId xmlns:a16="http://schemas.microsoft.com/office/drawing/2014/main" id="{D839315C-8A1A-40C5-9B1F-F0000C4D81FF}"/>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Century Gothic" panose="020B0502020202020204" pitchFamily="34" charset="0"/>
              </a:defRPr>
            </a:lvl1pPr>
          </a:lstStyle>
          <a:p>
            <a:r>
              <a:rPr lang="en-GB" noProof="0"/>
              <a:t>Click to add title</a:t>
            </a:r>
          </a:p>
        </p:txBody>
      </p:sp>
      <p:sp>
        <p:nvSpPr>
          <p:cNvPr id="21" name="Picture Placeholder 3">
            <a:extLst>
              <a:ext uri="{FF2B5EF4-FFF2-40B4-BE49-F238E27FC236}">
                <a16:creationId xmlns:a16="http://schemas.microsoft.com/office/drawing/2014/main" id="{57A8C8E1-85BC-4905-B8BE-AA65DCDD7D0E}"/>
              </a:ext>
            </a:extLst>
          </p:cNvPr>
          <p:cNvSpPr>
            <a:spLocks noGrp="1"/>
          </p:cNvSpPr>
          <p:nvPr>
            <p:ph type="pic" sz="quarter" idx="14" hasCustomPrompt="1"/>
          </p:nvPr>
        </p:nvSpPr>
        <p:spPr>
          <a:xfrm>
            <a:off x="3921125" y="2058988"/>
            <a:ext cx="2353109" cy="1227137"/>
          </a:xfrm>
          <a:solidFill>
            <a:schemeClr val="tx1"/>
          </a:solidFill>
        </p:spPr>
        <p:txBody>
          <a:bodyPr anchor="ctr"/>
          <a:lstStyle>
            <a:lvl1pPr marL="0" indent="0" algn="ctr">
              <a:buNone/>
              <a:defRPr>
                <a:solidFill>
                  <a:schemeClr val="bg1"/>
                </a:solidFill>
                <a:latin typeface="Century Gothic" panose="020B0502020202020204" pitchFamily="34" charset="0"/>
              </a:defRPr>
            </a:lvl1pPr>
          </a:lstStyle>
          <a:p>
            <a:r>
              <a:rPr lang="en-US"/>
              <a:t>[Logo]</a:t>
            </a:r>
          </a:p>
        </p:txBody>
      </p:sp>
      <p:sp>
        <p:nvSpPr>
          <p:cNvPr id="22" name="Picture Placeholder 3">
            <a:extLst>
              <a:ext uri="{FF2B5EF4-FFF2-40B4-BE49-F238E27FC236}">
                <a16:creationId xmlns:a16="http://schemas.microsoft.com/office/drawing/2014/main" id="{734B3890-CF02-4844-8540-C03AAA873E0E}"/>
              </a:ext>
            </a:extLst>
          </p:cNvPr>
          <p:cNvSpPr>
            <a:spLocks noGrp="1"/>
          </p:cNvSpPr>
          <p:nvPr>
            <p:ph type="pic" sz="quarter" idx="15" hasCustomPrompt="1"/>
          </p:nvPr>
        </p:nvSpPr>
        <p:spPr>
          <a:xfrm>
            <a:off x="3921125" y="3469334"/>
            <a:ext cx="2353109" cy="1227137"/>
          </a:xfrm>
          <a:solidFill>
            <a:schemeClr val="tx1"/>
          </a:solidFill>
        </p:spPr>
        <p:txBody>
          <a:bodyPr anchor="ctr"/>
          <a:lstStyle>
            <a:lvl1pPr marL="0" indent="0" algn="ctr">
              <a:buNone/>
              <a:defRPr>
                <a:solidFill>
                  <a:schemeClr val="bg1"/>
                </a:solidFill>
                <a:latin typeface="Century Gothic" panose="020B0502020202020204" pitchFamily="34" charset="0"/>
              </a:defRPr>
            </a:lvl1pPr>
          </a:lstStyle>
          <a:p>
            <a:r>
              <a:rPr lang="en-US"/>
              <a:t>[Logo]</a:t>
            </a:r>
          </a:p>
        </p:txBody>
      </p:sp>
      <p:sp>
        <p:nvSpPr>
          <p:cNvPr id="23" name="Picture Placeholder 3">
            <a:extLst>
              <a:ext uri="{FF2B5EF4-FFF2-40B4-BE49-F238E27FC236}">
                <a16:creationId xmlns:a16="http://schemas.microsoft.com/office/drawing/2014/main" id="{E4765266-C171-4FAA-A26E-CD5A284AADF1}"/>
              </a:ext>
            </a:extLst>
          </p:cNvPr>
          <p:cNvSpPr>
            <a:spLocks noGrp="1"/>
          </p:cNvSpPr>
          <p:nvPr>
            <p:ph type="pic" sz="quarter" idx="17" hasCustomPrompt="1"/>
          </p:nvPr>
        </p:nvSpPr>
        <p:spPr>
          <a:xfrm>
            <a:off x="6491263" y="2058988"/>
            <a:ext cx="2353109" cy="1227137"/>
          </a:xfrm>
          <a:solidFill>
            <a:schemeClr val="tx1"/>
          </a:solidFill>
        </p:spPr>
        <p:txBody>
          <a:bodyPr anchor="ctr"/>
          <a:lstStyle>
            <a:lvl1pPr marL="0" marR="0" indent="0" algn="ctr" defTabSz="914400" rtl="0" eaLnBrk="1" fontAlgn="auto" latinLnBrk="0" hangingPunct="1">
              <a:lnSpc>
                <a:spcPct val="90000"/>
              </a:lnSpc>
              <a:spcBef>
                <a:spcPts val="1000"/>
              </a:spcBef>
              <a:spcAft>
                <a:spcPts val="0"/>
              </a:spcAft>
              <a:buClrTx/>
              <a:buSzTx/>
              <a:buFontTx/>
              <a:buNone/>
              <a:tabLst/>
              <a:defRPr>
                <a:solidFill>
                  <a:schemeClr val="bg1"/>
                </a:solidFill>
                <a:latin typeface="Century Gothic" panose="020B0502020202020204" pitchFamily="34" charset="0"/>
              </a:defRPr>
            </a:lvl1pPr>
          </a:lstStyle>
          <a:p>
            <a:r>
              <a:rPr lang="en-US"/>
              <a:t>[Logo]</a:t>
            </a:r>
          </a:p>
        </p:txBody>
      </p:sp>
      <p:sp>
        <p:nvSpPr>
          <p:cNvPr id="24" name="Picture Placeholder 3">
            <a:extLst>
              <a:ext uri="{FF2B5EF4-FFF2-40B4-BE49-F238E27FC236}">
                <a16:creationId xmlns:a16="http://schemas.microsoft.com/office/drawing/2014/main" id="{DD5CA39F-F894-4340-8281-DFB4313B2BD5}"/>
              </a:ext>
            </a:extLst>
          </p:cNvPr>
          <p:cNvSpPr>
            <a:spLocks noGrp="1"/>
          </p:cNvSpPr>
          <p:nvPr>
            <p:ph type="pic" sz="quarter" idx="18" hasCustomPrompt="1"/>
          </p:nvPr>
        </p:nvSpPr>
        <p:spPr>
          <a:xfrm>
            <a:off x="6491263" y="3469334"/>
            <a:ext cx="2353109" cy="1227137"/>
          </a:xfrm>
          <a:solidFill>
            <a:schemeClr val="tx1"/>
          </a:solidFill>
        </p:spPr>
        <p:txBody>
          <a:bodyPr anchor="ctr"/>
          <a:lstStyle>
            <a:lvl1pPr marL="0" indent="0" algn="ctr">
              <a:buNone/>
              <a:defRPr>
                <a:solidFill>
                  <a:schemeClr val="bg1"/>
                </a:solidFill>
                <a:latin typeface="Century Gothic" panose="020B0502020202020204" pitchFamily="34" charset="0"/>
              </a:defRPr>
            </a:lvl1pPr>
          </a:lstStyle>
          <a:p>
            <a:r>
              <a:rPr lang="en-US"/>
              <a:t>[Logo]</a:t>
            </a:r>
          </a:p>
        </p:txBody>
      </p:sp>
      <p:sp>
        <p:nvSpPr>
          <p:cNvPr id="25" name="Picture Placeholder 3">
            <a:extLst>
              <a:ext uri="{FF2B5EF4-FFF2-40B4-BE49-F238E27FC236}">
                <a16:creationId xmlns:a16="http://schemas.microsoft.com/office/drawing/2014/main" id="{75D5C2A4-23F0-4A97-AE32-EEBD1B5679A2}"/>
              </a:ext>
            </a:extLst>
          </p:cNvPr>
          <p:cNvSpPr>
            <a:spLocks noGrp="1"/>
          </p:cNvSpPr>
          <p:nvPr>
            <p:ph type="pic" sz="quarter" idx="20" hasCustomPrompt="1"/>
          </p:nvPr>
        </p:nvSpPr>
        <p:spPr>
          <a:xfrm>
            <a:off x="9061401" y="2058988"/>
            <a:ext cx="2353109" cy="1227137"/>
          </a:xfrm>
          <a:solidFill>
            <a:schemeClr val="tx1"/>
          </a:solidFill>
        </p:spPr>
        <p:txBody>
          <a:bodyPr anchor="ctr"/>
          <a:lstStyle>
            <a:lvl1pPr marL="0" indent="0" algn="ctr">
              <a:buNone/>
              <a:defRPr>
                <a:solidFill>
                  <a:schemeClr val="bg1"/>
                </a:solidFill>
                <a:latin typeface="Century Gothic" panose="020B0502020202020204" pitchFamily="34" charset="0"/>
              </a:defRPr>
            </a:lvl1pPr>
          </a:lstStyle>
          <a:p>
            <a:r>
              <a:rPr lang="en-US"/>
              <a:t>[Logo]</a:t>
            </a:r>
          </a:p>
        </p:txBody>
      </p:sp>
      <p:sp>
        <p:nvSpPr>
          <p:cNvPr id="26" name="Picture Placeholder 3">
            <a:extLst>
              <a:ext uri="{FF2B5EF4-FFF2-40B4-BE49-F238E27FC236}">
                <a16:creationId xmlns:a16="http://schemas.microsoft.com/office/drawing/2014/main" id="{69107353-CC21-4310-8966-54904640EC2C}"/>
              </a:ext>
            </a:extLst>
          </p:cNvPr>
          <p:cNvSpPr>
            <a:spLocks noGrp="1"/>
          </p:cNvSpPr>
          <p:nvPr>
            <p:ph type="pic" sz="quarter" idx="21" hasCustomPrompt="1"/>
          </p:nvPr>
        </p:nvSpPr>
        <p:spPr>
          <a:xfrm>
            <a:off x="9061401" y="3469334"/>
            <a:ext cx="2353109" cy="1227137"/>
          </a:xfrm>
          <a:solidFill>
            <a:schemeClr val="tx1"/>
          </a:solidFill>
        </p:spPr>
        <p:txBody>
          <a:bodyPr anchor="ctr"/>
          <a:lstStyle>
            <a:lvl1pPr marL="0" indent="0" algn="ctr">
              <a:buNone/>
              <a:defRPr>
                <a:solidFill>
                  <a:schemeClr val="bg1"/>
                </a:solidFill>
                <a:latin typeface="Century Gothic" panose="020B0502020202020204" pitchFamily="34" charset="0"/>
              </a:defRPr>
            </a:lvl1pPr>
          </a:lstStyle>
          <a:p>
            <a:r>
              <a:rPr lang="en-US"/>
              <a:t>[Logo]</a:t>
            </a:r>
          </a:p>
        </p:txBody>
      </p:sp>
      <p:sp>
        <p:nvSpPr>
          <p:cNvPr id="27" name="Footer Placeholder 26">
            <a:extLst>
              <a:ext uri="{FF2B5EF4-FFF2-40B4-BE49-F238E27FC236}">
                <a16:creationId xmlns:a16="http://schemas.microsoft.com/office/drawing/2014/main" id="{9DDEA3DB-927C-4B84-8584-026CEA0BBA2D}"/>
              </a:ext>
            </a:extLst>
          </p:cNvPr>
          <p:cNvSpPr>
            <a:spLocks noGrp="1"/>
          </p:cNvSpPr>
          <p:nvPr>
            <p:ph type="ftr" sz="quarter" idx="22"/>
          </p:nvPr>
        </p:nvSpPr>
        <p:spPr/>
        <p:txBody>
          <a:bodyPr/>
          <a:lstStyle/>
          <a:p>
            <a:endParaRPr lang="en-GB" noProof="0"/>
          </a:p>
        </p:txBody>
      </p:sp>
      <p:sp>
        <p:nvSpPr>
          <p:cNvPr id="28" name="Slide Number Placeholder 27">
            <a:extLst>
              <a:ext uri="{FF2B5EF4-FFF2-40B4-BE49-F238E27FC236}">
                <a16:creationId xmlns:a16="http://schemas.microsoft.com/office/drawing/2014/main" id="{4390EDB7-946A-4E1C-B35F-3DCA2560654C}"/>
              </a:ext>
            </a:extLst>
          </p:cNvPr>
          <p:cNvSpPr>
            <a:spLocks noGrp="1"/>
          </p:cNvSpPr>
          <p:nvPr>
            <p:ph type="sldNum" sz="quarter" idx="23"/>
          </p:nvPr>
        </p:nvSpPr>
        <p:spPr/>
        <p:txBody>
          <a:bodyPr/>
          <a:lstStyle/>
          <a:p>
            <a:fld id="{137FA334-BE47-F143-B4E7-F04D9DD09270}" type="slidenum">
              <a:rPr lang="en-GB" noProof="0" smtClean="0"/>
              <a:pPr/>
              <a:t>‹#›</a:t>
            </a:fld>
            <a:endParaRPr lang="en-GB" noProof="0"/>
          </a:p>
        </p:txBody>
      </p:sp>
      <p:pic>
        <p:nvPicPr>
          <p:cNvPr id="13" name="Picture 12" descr="A close up of a logo&#10;&#10;Description automatically generated">
            <a:extLst>
              <a:ext uri="{FF2B5EF4-FFF2-40B4-BE49-F238E27FC236}">
                <a16:creationId xmlns:a16="http://schemas.microsoft.com/office/drawing/2014/main" id="{9355EA2B-F3E1-449A-BE90-ECBEDB1248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14" name="Group 13">
            <a:extLst>
              <a:ext uri="{FF2B5EF4-FFF2-40B4-BE49-F238E27FC236}">
                <a16:creationId xmlns:a16="http://schemas.microsoft.com/office/drawing/2014/main" id="{9B008803-13A0-4397-979D-EA987122B1E0}"/>
              </a:ext>
            </a:extLst>
          </p:cNvPr>
          <p:cNvGrpSpPr/>
          <p:nvPr userDrawn="1"/>
        </p:nvGrpSpPr>
        <p:grpSpPr>
          <a:xfrm>
            <a:off x="-902431" y="589289"/>
            <a:ext cx="742809" cy="1325235"/>
            <a:chOff x="3313995" y="-4578530"/>
            <a:chExt cx="742809" cy="3715559"/>
          </a:xfrm>
        </p:grpSpPr>
        <p:cxnSp>
          <p:nvCxnSpPr>
            <p:cNvPr id="15" name="Straight Connector 14">
              <a:extLst>
                <a:ext uri="{FF2B5EF4-FFF2-40B4-BE49-F238E27FC236}">
                  <a16:creationId xmlns:a16="http://schemas.microsoft.com/office/drawing/2014/main" id="{B48C017A-562A-4098-9D24-B2444E7DABD0}"/>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783BA8D-07D1-4760-BAFC-1AED14D550BD}"/>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63CD2210-50F6-4DEE-A3BD-7E8478B71DB7}"/>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B516287-F24E-4126-8C34-8B567EB455BA}"/>
              </a:ext>
            </a:extLst>
          </p:cNvPr>
          <p:cNvGrpSpPr/>
          <p:nvPr userDrawn="1"/>
        </p:nvGrpSpPr>
        <p:grpSpPr>
          <a:xfrm>
            <a:off x="-902431" y="2048880"/>
            <a:ext cx="742809" cy="3979939"/>
            <a:chOff x="3313995" y="-4578530"/>
            <a:chExt cx="742809" cy="3715559"/>
          </a:xfrm>
        </p:grpSpPr>
        <p:cxnSp>
          <p:nvCxnSpPr>
            <p:cNvPr id="30" name="Straight Connector 29">
              <a:extLst>
                <a:ext uri="{FF2B5EF4-FFF2-40B4-BE49-F238E27FC236}">
                  <a16:creationId xmlns:a16="http://schemas.microsoft.com/office/drawing/2014/main" id="{329981C2-C061-4DB5-81DB-6A5E590572D9}"/>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8BBCB15-EC0D-42EA-B6D5-1BDA53142BE8}"/>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87585102-6CD1-46D2-97B6-34BAFA5ABACC}"/>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56FA843E-9BD2-47CD-8043-D48E7C68D127}"/>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34" name="TextBox 33">
            <a:extLst>
              <a:ext uri="{FF2B5EF4-FFF2-40B4-BE49-F238E27FC236}">
                <a16:creationId xmlns:a16="http://schemas.microsoft.com/office/drawing/2014/main" id="{79598FF3-45EA-400E-8D71-0887F4838118}"/>
              </a:ext>
            </a:extLst>
          </p:cNvPr>
          <p:cNvSpPr txBox="1"/>
          <p:nvPr userDrawn="1"/>
        </p:nvSpPr>
        <p:spPr>
          <a:xfrm>
            <a:off x="-2064623" y="3738778"/>
            <a:ext cx="1905001" cy="769441"/>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18pt</a:t>
            </a:r>
          </a:p>
        </p:txBody>
      </p:sp>
      <p:grpSp>
        <p:nvGrpSpPr>
          <p:cNvPr id="35" name="Group 34">
            <a:extLst>
              <a:ext uri="{FF2B5EF4-FFF2-40B4-BE49-F238E27FC236}">
                <a16:creationId xmlns:a16="http://schemas.microsoft.com/office/drawing/2014/main" id="{B6152F69-476F-4EEA-B0BD-4BC4F3B6833C}"/>
              </a:ext>
            </a:extLst>
          </p:cNvPr>
          <p:cNvGrpSpPr/>
          <p:nvPr userDrawn="1"/>
        </p:nvGrpSpPr>
        <p:grpSpPr>
          <a:xfrm>
            <a:off x="748469" y="7128048"/>
            <a:ext cx="5562611" cy="1490803"/>
            <a:chOff x="748469" y="7128048"/>
            <a:chExt cx="5562611" cy="1490803"/>
          </a:xfrm>
        </p:grpSpPr>
        <p:sp>
          <p:nvSpPr>
            <p:cNvPr id="36" name="TextBox 35">
              <a:extLst>
                <a:ext uri="{FF2B5EF4-FFF2-40B4-BE49-F238E27FC236}">
                  <a16:creationId xmlns:a16="http://schemas.microsoft.com/office/drawing/2014/main" id="{FD48B462-2F31-4C30-86A8-5C6E7977EA58}"/>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37" name="TextBox 36">
              <a:extLst>
                <a:ext uri="{FF2B5EF4-FFF2-40B4-BE49-F238E27FC236}">
                  <a16:creationId xmlns:a16="http://schemas.microsoft.com/office/drawing/2014/main" id="{E14D7B63-FAFC-4828-860F-8B5A72E2DD65}"/>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38" name="Rectangle 37">
              <a:extLst>
                <a:ext uri="{FF2B5EF4-FFF2-40B4-BE49-F238E27FC236}">
                  <a16:creationId xmlns:a16="http://schemas.microsoft.com/office/drawing/2014/main" id="{E388F3C9-8A4C-4C08-8FBA-DA7A3760542A}"/>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9" name="Rectangle 38">
              <a:extLst>
                <a:ext uri="{FF2B5EF4-FFF2-40B4-BE49-F238E27FC236}">
                  <a16:creationId xmlns:a16="http://schemas.microsoft.com/office/drawing/2014/main" id="{B57AE0A9-BB66-41BC-AFB0-FA4B88234AD8}"/>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40" name="Rectangle 39">
              <a:extLst>
                <a:ext uri="{FF2B5EF4-FFF2-40B4-BE49-F238E27FC236}">
                  <a16:creationId xmlns:a16="http://schemas.microsoft.com/office/drawing/2014/main" id="{E7C7A4BC-D245-4F5A-94B9-95132E67B319}"/>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1" name="Rectangle 40">
              <a:extLst>
                <a:ext uri="{FF2B5EF4-FFF2-40B4-BE49-F238E27FC236}">
                  <a16:creationId xmlns:a16="http://schemas.microsoft.com/office/drawing/2014/main" id="{BCEC88F9-C59B-401B-8B46-24BEC099433F}"/>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2" name="Rectangle 41">
              <a:extLst>
                <a:ext uri="{FF2B5EF4-FFF2-40B4-BE49-F238E27FC236}">
                  <a16:creationId xmlns:a16="http://schemas.microsoft.com/office/drawing/2014/main" id="{116C7A65-0020-4998-9579-F1F3BA1B99A5}"/>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3" name="Rectangle 42">
              <a:extLst>
                <a:ext uri="{FF2B5EF4-FFF2-40B4-BE49-F238E27FC236}">
                  <a16:creationId xmlns:a16="http://schemas.microsoft.com/office/drawing/2014/main" id="{8D96D224-91CA-43DD-8878-508D0A35C26D}"/>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4" name="TextBox 43">
              <a:extLst>
                <a:ext uri="{FF2B5EF4-FFF2-40B4-BE49-F238E27FC236}">
                  <a16:creationId xmlns:a16="http://schemas.microsoft.com/office/drawing/2014/main" id="{659C5B3D-EDEC-445C-8677-CF0D5207D7BC}"/>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45" name="TextBox 44">
              <a:extLst>
                <a:ext uri="{FF2B5EF4-FFF2-40B4-BE49-F238E27FC236}">
                  <a16:creationId xmlns:a16="http://schemas.microsoft.com/office/drawing/2014/main" id="{7B8BAC19-4134-4016-956F-34472E591EB2}"/>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46" name="TextBox 45">
              <a:extLst>
                <a:ext uri="{FF2B5EF4-FFF2-40B4-BE49-F238E27FC236}">
                  <a16:creationId xmlns:a16="http://schemas.microsoft.com/office/drawing/2014/main" id="{363DFA6A-21B8-48D2-A249-526629732E00}"/>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47" name="TextBox 46">
              <a:extLst>
                <a:ext uri="{FF2B5EF4-FFF2-40B4-BE49-F238E27FC236}">
                  <a16:creationId xmlns:a16="http://schemas.microsoft.com/office/drawing/2014/main" id="{60D0B931-0EDA-4A97-9CE6-D39678EC7696}"/>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48" name="TextBox 47">
              <a:extLst>
                <a:ext uri="{FF2B5EF4-FFF2-40B4-BE49-F238E27FC236}">
                  <a16:creationId xmlns:a16="http://schemas.microsoft.com/office/drawing/2014/main" id="{A94274A2-952B-46A8-B751-2C7941D42B50}"/>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49" name="TextBox 48">
              <a:extLst>
                <a:ext uri="{FF2B5EF4-FFF2-40B4-BE49-F238E27FC236}">
                  <a16:creationId xmlns:a16="http://schemas.microsoft.com/office/drawing/2014/main" id="{B59774E9-E915-4276-9328-5D2D88CC9ED2}"/>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50" name="Group 49">
            <a:extLst>
              <a:ext uri="{FF2B5EF4-FFF2-40B4-BE49-F238E27FC236}">
                <a16:creationId xmlns:a16="http://schemas.microsoft.com/office/drawing/2014/main" id="{C9E8FC64-08C3-4D94-B8A3-097389763BBA}"/>
              </a:ext>
            </a:extLst>
          </p:cNvPr>
          <p:cNvGrpSpPr/>
          <p:nvPr userDrawn="1"/>
        </p:nvGrpSpPr>
        <p:grpSpPr>
          <a:xfrm>
            <a:off x="10942648" y="6284532"/>
            <a:ext cx="1739326" cy="1337434"/>
            <a:chOff x="10942648" y="6284532"/>
            <a:chExt cx="1739326" cy="1337434"/>
          </a:xfrm>
        </p:grpSpPr>
        <p:sp>
          <p:nvSpPr>
            <p:cNvPr id="51" name="Rectangle 50">
              <a:extLst>
                <a:ext uri="{FF2B5EF4-FFF2-40B4-BE49-F238E27FC236}">
                  <a16:creationId xmlns:a16="http://schemas.microsoft.com/office/drawing/2014/main" id="{1ED02AC4-41CC-4EFB-B30F-CF24D2160DC8}"/>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34279CD8-4903-4244-88EC-A7B62983B061}"/>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a:extLst>
                <a:ext uri="{FF2B5EF4-FFF2-40B4-BE49-F238E27FC236}">
                  <a16:creationId xmlns:a16="http://schemas.microsoft.com/office/drawing/2014/main" id="{17F1F00A-6600-457B-A84C-FCAC2F984B9E}"/>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9B2415-98F5-4A18-A39A-531560D1F1E1}"/>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8BE705F-0EED-4412-863F-C84283E8B195}"/>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A64564B-DAAF-4A79-A61F-0CC509A53E92}"/>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7414381-251F-4C3E-A195-FA148C6CC357}"/>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59" name="Picture 58" descr="A close up of a logo&#10;&#10;Description automatically generated">
            <a:extLst>
              <a:ext uri="{FF2B5EF4-FFF2-40B4-BE49-F238E27FC236}">
                <a16:creationId xmlns:a16="http://schemas.microsoft.com/office/drawing/2014/main" id="{909BE20F-A397-422D-95D1-85167F9C38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58" name="Picture Placeholder 14">
            <a:extLst>
              <a:ext uri="{FF2B5EF4-FFF2-40B4-BE49-F238E27FC236}">
                <a16:creationId xmlns:a16="http://schemas.microsoft.com/office/drawing/2014/main" id="{D10E8BAF-8FBF-43FE-9C5F-3C721812D06A}"/>
              </a:ext>
            </a:extLst>
          </p:cNvPr>
          <p:cNvSpPr>
            <a:spLocks noGrp="1"/>
          </p:cNvSpPr>
          <p:nvPr>
            <p:ph type="pic" sz="quarter" idx="24"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129222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ients showcas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4ABC40F-6DD3-4531-BBE8-1DA391FBB1A9}"/>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mj-lt"/>
              </a:defRPr>
            </a:lvl1pPr>
          </a:lstStyle>
          <a:p>
            <a:r>
              <a:rPr lang="en-GB" noProof="0"/>
              <a:t>Click to add clients showcase title </a:t>
            </a:r>
          </a:p>
        </p:txBody>
      </p:sp>
      <p:sp>
        <p:nvSpPr>
          <p:cNvPr id="10" name="Picture Placeholder 3">
            <a:extLst>
              <a:ext uri="{FF2B5EF4-FFF2-40B4-BE49-F238E27FC236}">
                <a16:creationId xmlns:a16="http://schemas.microsoft.com/office/drawing/2014/main" id="{8835D1C2-C8A9-4168-BCA5-5351D6A55BE1}"/>
              </a:ext>
            </a:extLst>
          </p:cNvPr>
          <p:cNvSpPr>
            <a:spLocks noGrp="1"/>
          </p:cNvSpPr>
          <p:nvPr>
            <p:ph type="pic" sz="quarter" idx="14" hasCustomPrompt="1"/>
          </p:nvPr>
        </p:nvSpPr>
        <p:spPr>
          <a:xfrm>
            <a:off x="2961467" y="2058988"/>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1" name="Picture Placeholder 3">
            <a:extLst>
              <a:ext uri="{FF2B5EF4-FFF2-40B4-BE49-F238E27FC236}">
                <a16:creationId xmlns:a16="http://schemas.microsoft.com/office/drawing/2014/main" id="{4F51457E-1229-42A3-9B9E-F27C75158EA0}"/>
              </a:ext>
            </a:extLst>
          </p:cNvPr>
          <p:cNvSpPr>
            <a:spLocks noGrp="1"/>
          </p:cNvSpPr>
          <p:nvPr>
            <p:ph type="pic" sz="quarter" idx="15" hasCustomPrompt="1"/>
          </p:nvPr>
        </p:nvSpPr>
        <p:spPr>
          <a:xfrm>
            <a:off x="2961467" y="34200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2" name="Picture Placeholder 3">
            <a:extLst>
              <a:ext uri="{FF2B5EF4-FFF2-40B4-BE49-F238E27FC236}">
                <a16:creationId xmlns:a16="http://schemas.microsoft.com/office/drawing/2014/main" id="{53B5E3D3-E582-4103-98DA-9833EC4E1AC2}"/>
              </a:ext>
            </a:extLst>
          </p:cNvPr>
          <p:cNvSpPr>
            <a:spLocks noGrp="1"/>
          </p:cNvSpPr>
          <p:nvPr>
            <p:ph type="pic" sz="quarter" idx="17" hasCustomPrompt="1"/>
          </p:nvPr>
        </p:nvSpPr>
        <p:spPr>
          <a:xfrm>
            <a:off x="5084734" y="2058988"/>
            <a:ext cx="1992550" cy="1227137"/>
          </a:xfrm>
          <a:solidFill>
            <a:schemeClr val="tx1"/>
          </a:solidFill>
        </p:spPr>
        <p:txBody>
          <a:bodyPr anchor="ctr"/>
          <a:lstStyle>
            <a:lvl1pPr marL="0" marR="0" indent="0" algn="ctr" defTabSz="914400" rtl="0" eaLnBrk="1" fontAlgn="auto" latinLnBrk="0" hangingPunct="1">
              <a:lnSpc>
                <a:spcPct val="90000"/>
              </a:lnSpc>
              <a:spcBef>
                <a:spcPts val="1000"/>
              </a:spcBef>
              <a:spcAft>
                <a:spcPts val="0"/>
              </a:spcAft>
              <a:buClrTx/>
              <a:buSzTx/>
              <a:buFontTx/>
              <a:buNone/>
              <a:tabLst/>
              <a:defRPr>
                <a:solidFill>
                  <a:schemeClr val="bg1"/>
                </a:solidFill>
                <a:latin typeface="+mj-lt"/>
              </a:defRPr>
            </a:lvl1pPr>
          </a:lstStyle>
          <a:p>
            <a:r>
              <a:rPr lang="en-US"/>
              <a:t>[Logo]</a:t>
            </a:r>
          </a:p>
        </p:txBody>
      </p:sp>
      <p:sp>
        <p:nvSpPr>
          <p:cNvPr id="13" name="Picture Placeholder 3">
            <a:extLst>
              <a:ext uri="{FF2B5EF4-FFF2-40B4-BE49-F238E27FC236}">
                <a16:creationId xmlns:a16="http://schemas.microsoft.com/office/drawing/2014/main" id="{ED4677B6-CFBF-44B5-95B1-D1EA58B35282}"/>
              </a:ext>
            </a:extLst>
          </p:cNvPr>
          <p:cNvSpPr>
            <a:spLocks noGrp="1"/>
          </p:cNvSpPr>
          <p:nvPr>
            <p:ph type="pic" sz="quarter" idx="18" hasCustomPrompt="1"/>
          </p:nvPr>
        </p:nvSpPr>
        <p:spPr>
          <a:xfrm>
            <a:off x="5084734" y="34200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4" name="Picture Placeholder 3">
            <a:extLst>
              <a:ext uri="{FF2B5EF4-FFF2-40B4-BE49-F238E27FC236}">
                <a16:creationId xmlns:a16="http://schemas.microsoft.com/office/drawing/2014/main" id="{C5968EC8-37D0-409C-815B-F1D24F6A1315}"/>
              </a:ext>
            </a:extLst>
          </p:cNvPr>
          <p:cNvSpPr>
            <a:spLocks noGrp="1"/>
          </p:cNvSpPr>
          <p:nvPr>
            <p:ph type="pic" sz="quarter" idx="20" hasCustomPrompt="1"/>
          </p:nvPr>
        </p:nvSpPr>
        <p:spPr>
          <a:xfrm>
            <a:off x="7208001" y="2058988"/>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5" name="Picture Placeholder 3">
            <a:extLst>
              <a:ext uri="{FF2B5EF4-FFF2-40B4-BE49-F238E27FC236}">
                <a16:creationId xmlns:a16="http://schemas.microsoft.com/office/drawing/2014/main" id="{A0ADD6CD-9DC4-4957-94E7-CA49DD214B4A}"/>
              </a:ext>
            </a:extLst>
          </p:cNvPr>
          <p:cNvSpPr>
            <a:spLocks noGrp="1"/>
          </p:cNvSpPr>
          <p:nvPr>
            <p:ph type="pic" sz="quarter" idx="21" hasCustomPrompt="1"/>
          </p:nvPr>
        </p:nvSpPr>
        <p:spPr>
          <a:xfrm>
            <a:off x="7208001" y="34200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6" name="Picture Placeholder 3">
            <a:extLst>
              <a:ext uri="{FF2B5EF4-FFF2-40B4-BE49-F238E27FC236}">
                <a16:creationId xmlns:a16="http://schemas.microsoft.com/office/drawing/2014/main" id="{D3DEECBD-DC42-4AEE-B7FA-93776E351EE0}"/>
              </a:ext>
            </a:extLst>
          </p:cNvPr>
          <p:cNvSpPr>
            <a:spLocks noGrp="1"/>
          </p:cNvSpPr>
          <p:nvPr>
            <p:ph type="pic" sz="quarter" idx="22" hasCustomPrompt="1"/>
          </p:nvPr>
        </p:nvSpPr>
        <p:spPr>
          <a:xfrm>
            <a:off x="838200" y="2058988"/>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7" name="Picture Placeholder 3">
            <a:extLst>
              <a:ext uri="{FF2B5EF4-FFF2-40B4-BE49-F238E27FC236}">
                <a16:creationId xmlns:a16="http://schemas.microsoft.com/office/drawing/2014/main" id="{A3D1A744-6288-4A3F-8266-74B59CE49B3A}"/>
              </a:ext>
            </a:extLst>
          </p:cNvPr>
          <p:cNvSpPr>
            <a:spLocks noGrp="1"/>
          </p:cNvSpPr>
          <p:nvPr>
            <p:ph type="pic" sz="quarter" idx="23" hasCustomPrompt="1"/>
          </p:nvPr>
        </p:nvSpPr>
        <p:spPr>
          <a:xfrm>
            <a:off x="838200" y="34200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8" name="Picture Placeholder 3">
            <a:extLst>
              <a:ext uri="{FF2B5EF4-FFF2-40B4-BE49-F238E27FC236}">
                <a16:creationId xmlns:a16="http://schemas.microsoft.com/office/drawing/2014/main" id="{4B09A8A3-E4DA-40F0-99D0-BEC948931D41}"/>
              </a:ext>
            </a:extLst>
          </p:cNvPr>
          <p:cNvSpPr>
            <a:spLocks noGrp="1"/>
          </p:cNvSpPr>
          <p:nvPr>
            <p:ph type="pic" sz="quarter" idx="24" hasCustomPrompt="1"/>
          </p:nvPr>
        </p:nvSpPr>
        <p:spPr>
          <a:xfrm>
            <a:off x="9315770" y="2058988"/>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19" name="Picture Placeholder 3">
            <a:extLst>
              <a:ext uri="{FF2B5EF4-FFF2-40B4-BE49-F238E27FC236}">
                <a16:creationId xmlns:a16="http://schemas.microsoft.com/office/drawing/2014/main" id="{8B409DD8-5682-466D-84DD-ECAEC30C6F33}"/>
              </a:ext>
            </a:extLst>
          </p:cNvPr>
          <p:cNvSpPr>
            <a:spLocks noGrp="1"/>
          </p:cNvSpPr>
          <p:nvPr>
            <p:ph type="pic" sz="quarter" idx="25" hasCustomPrompt="1"/>
          </p:nvPr>
        </p:nvSpPr>
        <p:spPr>
          <a:xfrm>
            <a:off x="9315770" y="34200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20" name="Picture Placeholder 3">
            <a:extLst>
              <a:ext uri="{FF2B5EF4-FFF2-40B4-BE49-F238E27FC236}">
                <a16:creationId xmlns:a16="http://schemas.microsoft.com/office/drawing/2014/main" id="{6913FAAF-74FD-4FA1-B905-0BD338058714}"/>
              </a:ext>
            </a:extLst>
          </p:cNvPr>
          <p:cNvSpPr>
            <a:spLocks noGrp="1"/>
          </p:cNvSpPr>
          <p:nvPr>
            <p:ph type="pic" sz="quarter" idx="26" hasCustomPrompt="1"/>
          </p:nvPr>
        </p:nvSpPr>
        <p:spPr>
          <a:xfrm>
            <a:off x="2961467" y="47916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21" name="Picture Placeholder 3">
            <a:extLst>
              <a:ext uri="{FF2B5EF4-FFF2-40B4-BE49-F238E27FC236}">
                <a16:creationId xmlns:a16="http://schemas.microsoft.com/office/drawing/2014/main" id="{183DD68D-6FFC-48EB-9E59-553ACFF0FC20}"/>
              </a:ext>
            </a:extLst>
          </p:cNvPr>
          <p:cNvSpPr>
            <a:spLocks noGrp="1"/>
          </p:cNvSpPr>
          <p:nvPr>
            <p:ph type="pic" sz="quarter" idx="27" hasCustomPrompt="1"/>
          </p:nvPr>
        </p:nvSpPr>
        <p:spPr>
          <a:xfrm>
            <a:off x="5084734" y="47916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22" name="Picture Placeholder 3">
            <a:extLst>
              <a:ext uri="{FF2B5EF4-FFF2-40B4-BE49-F238E27FC236}">
                <a16:creationId xmlns:a16="http://schemas.microsoft.com/office/drawing/2014/main" id="{CFDB697E-ADAA-446A-8602-AFCB4FC09F84}"/>
              </a:ext>
            </a:extLst>
          </p:cNvPr>
          <p:cNvSpPr>
            <a:spLocks noGrp="1"/>
          </p:cNvSpPr>
          <p:nvPr>
            <p:ph type="pic" sz="quarter" idx="28" hasCustomPrompt="1"/>
          </p:nvPr>
        </p:nvSpPr>
        <p:spPr>
          <a:xfrm>
            <a:off x="7208001" y="47916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23" name="Picture Placeholder 3">
            <a:extLst>
              <a:ext uri="{FF2B5EF4-FFF2-40B4-BE49-F238E27FC236}">
                <a16:creationId xmlns:a16="http://schemas.microsoft.com/office/drawing/2014/main" id="{B7DB16DF-EF13-496D-B569-42474848244E}"/>
              </a:ext>
            </a:extLst>
          </p:cNvPr>
          <p:cNvSpPr>
            <a:spLocks noGrp="1"/>
          </p:cNvSpPr>
          <p:nvPr>
            <p:ph type="pic" sz="quarter" idx="29" hasCustomPrompt="1"/>
          </p:nvPr>
        </p:nvSpPr>
        <p:spPr>
          <a:xfrm>
            <a:off x="838200" y="47916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24" name="Picture Placeholder 3">
            <a:extLst>
              <a:ext uri="{FF2B5EF4-FFF2-40B4-BE49-F238E27FC236}">
                <a16:creationId xmlns:a16="http://schemas.microsoft.com/office/drawing/2014/main" id="{FB0CC63B-29E5-43C5-AD4A-490C0F6448F9}"/>
              </a:ext>
            </a:extLst>
          </p:cNvPr>
          <p:cNvSpPr>
            <a:spLocks noGrp="1"/>
          </p:cNvSpPr>
          <p:nvPr>
            <p:ph type="pic" sz="quarter" idx="30" hasCustomPrompt="1"/>
          </p:nvPr>
        </p:nvSpPr>
        <p:spPr>
          <a:xfrm>
            <a:off x="9315770" y="4791647"/>
            <a:ext cx="1992550" cy="1227137"/>
          </a:xfrm>
          <a:solidFill>
            <a:schemeClr val="tx1"/>
          </a:solidFill>
        </p:spPr>
        <p:txBody>
          <a:bodyPr anchor="ctr"/>
          <a:lstStyle>
            <a:lvl1pPr marL="0" indent="0" algn="ctr">
              <a:buNone/>
              <a:defRPr>
                <a:solidFill>
                  <a:schemeClr val="bg1"/>
                </a:solidFill>
                <a:latin typeface="+mj-lt"/>
              </a:defRPr>
            </a:lvl1pPr>
          </a:lstStyle>
          <a:p>
            <a:r>
              <a:rPr lang="en-US"/>
              <a:t>[Logo]</a:t>
            </a:r>
          </a:p>
        </p:txBody>
      </p:sp>
      <p:sp>
        <p:nvSpPr>
          <p:cNvPr id="25" name="Footer Placeholder 24">
            <a:extLst>
              <a:ext uri="{FF2B5EF4-FFF2-40B4-BE49-F238E27FC236}">
                <a16:creationId xmlns:a16="http://schemas.microsoft.com/office/drawing/2014/main" id="{F6FB38AD-6BC1-4C7A-B611-38EA7D4BD2DB}"/>
              </a:ext>
            </a:extLst>
          </p:cNvPr>
          <p:cNvSpPr>
            <a:spLocks noGrp="1"/>
          </p:cNvSpPr>
          <p:nvPr>
            <p:ph type="ftr" sz="quarter" idx="31"/>
          </p:nvPr>
        </p:nvSpPr>
        <p:spPr/>
        <p:txBody>
          <a:bodyPr/>
          <a:lstStyle/>
          <a:p>
            <a:endParaRPr lang="en-US"/>
          </a:p>
        </p:txBody>
      </p:sp>
      <p:sp>
        <p:nvSpPr>
          <p:cNvPr id="26" name="Slide Number Placeholder 25">
            <a:extLst>
              <a:ext uri="{FF2B5EF4-FFF2-40B4-BE49-F238E27FC236}">
                <a16:creationId xmlns:a16="http://schemas.microsoft.com/office/drawing/2014/main" id="{B0A2EFB3-6F1A-4F63-B9B3-7085AEEBE84A}"/>
              </a:ext>
            </a:extLst>
          </p:cNvPr>
          <p:cNvSpPr>
            <a:spLocks noGrp="1"/>
          </p:cNvSpPr>
          <p:nvPr>
            <p:ph type="sldNum" sz="quarter" idx="32"/>
          </p:nvPr>
        </p:nvSpPr>
        <p:spPr/>
        <p:txBody>
          <a:bodyPr/>
          <a:lstStyle/>
          <a:p>
            <a:fld id="{137FA334-BE47-F143-B4E7-F04D9DD09270}" type="slidenum">
              <a:rPr lang="en-US" smtClean="0"/>
              <a:pPr/>
              <a:t>‹#›</a:t>
            </a:fld>
            <a:endParaRPr lang="en-US"/>
          </a:p>
        </p:txBody>
      </p:sp>
      <p:pic>
        <p:nvPicPr>
          <p:cNvPr id="27" name="Picture 26" descr="A close up of a logo&#10;&#10;Description automatically generated">
            <a:extLst>
              <a:ext uri="{FF2B5EF4-FFF2-40B4-BE49-F238E27FC236}">
                <a16:creationId xmlns:a16="http://schemas.microsoft.com/office/drawing/2014/main" id="{A4D96379-C711-4488-A3C7-30246B6017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28" name="Group 27">
            <a:extLst>
              <a:ext uri="{FF2B5EF4-FFF2-40B4-BE49-F238E27FC236}">
                <a16:creationId xmlns:a16="http://schemas.microsoft.com/office/drawing/2014/main" id="{09222599-E371-4BAF-BFD8-2BF208A2DF38}"/>
              </a:ext>
            </a:extLst>
          </p:cNvPr>
          <p:cNvGrpSpPr/>
          <p:nvPr userDrawn="1"/>
        </p:nvGrpSpPr>
        <p:grpSpPr>
          <a:xfrm>
            <a:off x="-902431" y="589289"/>
            <a:ext cx="742809" cy="1325235"/>
            <a:chOff x="3313995" y="-4578530"/>
            <a:chExt cx="742809" cy="3715559"/>
          </a:xfrm>
        </p:grpSpPr>
        <p:cxnSp>
          <p:nvCxnSpPr>
            <p:cNvPr id="29" name="Straight Connector 28">
              <a:extLst>
                <a:ext uri="{FF2B5EF4-FFF2-40B4-BE49-F238E27FC236}">
                  <a16:creationId xmlns:a16="http://schemas.microsoft.com/office/drawing/2014/main" id="{9663405B-20CD-43A3-82D1-B8E3F1DCE57C}"/>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360B40E8-419F-4CBD-9915-FC7E898A2183}"/>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6C1D0401-0EEE-4CF5-8704-901C45FB6205}"/>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B7BC77C-D16C-4D43-90BA-8E777115840F}"/>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grpSp>
        <p:nvGrpSpPr>
          <p:cNvPr id="33" name="Group 32">
            <a:extLst>
              <a:ext uri="{FF2B5EF4-FFF2-40B4-BE49-F238E27FC236}">
                <a16:creationId xmlns:a16="http://schemas.microsoft.com/office/drawing/2014/main" id="{A6C20426-5865-44E7-BA94-5053A3F5AFA7}"/>
              </a:ext>
            </a:extLst>
          </p:cNvPr>
          <p:cNvGrpSpPr/>
          <p:nvPr userDrawn="1"/>
        </p:nvGrpSpPr>
        <p:grpSpPr>
          <a:xfrm>
            <a:off x="748469" y="7128048"/>
            <a:ext cx="5562611" cy="1490803"/>
            <a:chOff x="748469" y="7128048"/>
            <a:chExt cx="5562611" cy="1490803"/>
          </a:xfrm>
        </p:grpSpPr>
        <p:sp>
          <p:nvSpPr>
            <p:cNvPr id="34" name="TextBox 33">
              <a:extLst>
                <a:ext uri="{FF2B5EF4-FFF2-40B4-BE49-F238E27FC236}">
                  <a16:creationId xmlns:a16="http://schemas.microsoft.com/office/drawing/2014/main" id="{11F1AF38-8027-4303-9251-7B5ADC526437}"/>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35" name="TextBox 34">
              <a:extLst>
                <a:ext uri="{FF2B5EF4-FFF2-40B4-BE49-F238E27FC236}">
                  <a16:creationId xmlns:a16="http://schemas.microsoft.com/office/drawing/2014/main" id="{D4581A70-8997-49F9-AD10-8E766DB65940}"/>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36" name="Rectangle 35">
              <a:extLst>
                <a:ext uri="{FF2B5EF4-FFF2-40B4-BE49-F238E27FC236}">
                  <a16:creationId xmlns:a16="http://schemas.microsoft.com/office/drawing/2014/main" id="{0FBCD0F4-497F-42BD-9126-76542B861152}"/>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7" name="Rectangle 36">
              <a:extLst>
                <a:ext uri="{FF2B5EF4-FFF2-40B4-BE49-F238E27FC236}">
                  <a16:creationId xmlns:a16="http://schemas.microsoft.com/office/drawing/2014/main" id="{910BCDA1-F035-482E-B2B7-0001B296DBB4}"/>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38" name="Rectangle 37">
              <a:extLst>
                <a:ext uri="{FF2B5EF4-FFF2-40B4-BE49-F238E27FC236}">
                  <a16:creationId xmlns:a16="http://schemas.microsoft.com/office/drawing/2014/main" id="{70837A73-AC47-4AB8-9F6F-F326A5110920}"/>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9" name="Rectangle 38">
              <a:extLst>
                <a:ext uri="{FF2B5EF4-FFF2-40B4-BE49-F238E27FC236}">
                  <a16:creationId xmlns:a16="http://schemas.microsoft.com/office/drawing/2014/main" id="{82631B5B-68AE-4D67-895F-5039EFDEEF35}"/>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0" name="Rectangle 39">
              <a:extLst>
                <a:ext uri="{FF2B5EF4-FFF2-40B4-BE49-F238E27FC236}">
                  <a16:creationId xmlns:a16="http://schemas.microsoft.com/office/drawing/2014/main" id="{D91880E7-1554-473C-BABC-21DA380E5A36}"/>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1" name="Rectangle 40">
              <a:extLst>
                <a:ext uri="{FF2B5EF4-FFF2-40B4-BE49-F238E27FC236}">
                  <a16:creationId xmlns:a16="http://schemas.microsoft.com/office/drawing/2014/main" id="{A1B5B3E9-115B-4BF5-94B2-02DA0B314120}"/>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2" name="TextBox 41">
              <a:extLst>
                <a:ext uri="{FF2B5EF4-FFF2-40B4-BE49-F238E27FC236}">
                  <a16:creationId xmlns:a16="http://schemas.microsoft.com/office/drawing/2014/main" id="{F472AC66-A95A-444B-B1AA-D9DEDACADF11}"/>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43" name="TextBox 42">
              <a:extLst>
                <a:ext uri="{FF2B5EF4-FFF2-40B4-BE49-F238E27FC236}">
                  <a16:creationId xmlns:a16="http://schemas.microsoft.com/office/drawing/2014/main" id="{A6CC6786-6B0F-4D19-B6CE-8911569F0ADD}"/>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44" name="TextBox 43">
              <a:extLst>
                <a:ext uri="{FF2B5EF4-FFF2-40B4-BE49-F238E27FC236}">
                  <a16:creationId xmlns:a16="http://schemas.microsoft.com/office/drawing/2014/main" id="{D47C1772-1899-45B8-A938-A625208357D9}"/>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45" name="TextBox 44">
              <a:extLst>
                <a:ext uri="{FF2B5EF4-FFF2-40B4-BE49-F238E27FC236}">
                  <a16:creationId xmlns:a16="http://schemas.microsoft.com/office/drawing/2014/main" id="{5C068F6E-9982-4F94-B984-7650D1275EA6}"/>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46" name="TextBox 45">
              <a:extLst>
                <a:ext uri="{FF2B5EF4-FFF2-40B4-BE49-F238E27FC236}">
                  <a16:creationId xmlns:a16="http://schemas.microsoft.com/office/drawing/2014/main" id="{9B604406-905B-4A9A-9174-5956C02F4A22}"/>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47" name="TextBox 46">
              <a:extLst>
                <a:ext uri="{FF2B5EF4-FFF2-40B4-BE49-F238E27FC236}">
                  <a16:creationId xmlns:a16="http://schemas.microsoft.com/office/drawing/2014/main" id="{55A3F2B4-ABB2-4AC9-976A-CB170EF4956E}"/>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48" name="Group 47">
            <a:extLst>
              <a:ext uri="{FF2B5EF4-FFF2-40B4-BE49-F238E27FC236}">
                <a16:creationId xmlns:a16="http://schemas.microsoft.com/office/drawing/2014/main" id="{BB819D9A-D8A6-4B08-B1DC-DC952D177BBC}"/>
              </a:ext>
            </a:extLst>
          </p:cNvPr>
          <p:cNvGrpSpPr/>
          <p:nvPr userDrawn="1"/>
        </p:nvGrpSpPr>
        <p:grpSpPr>
          <a:xfrm>
            <a:off x="10942648" y="6284532"/>
            <a:ext cx="1739326" cy="1337434"/>
            <a:chOff x="10942648" y="6284532"/>
            <a:chExt cx="1739326" cy="1337434"/>
          </a:xfrm>
        </p:grpSpPr>
        <p:sp>
          <p:nvSpPr>
            <p:cNvPr id="49" name="Rectangle 48">
              <a:extLst>
                <a:ext uri="{FF2B5EF4-FFF2-40B4-BE49-F238E27FC236}">
                  <a16:creationId xmlns:a16="http://schemas.microsoft.com/office/drawing/2014/main" id="{B0817E99-97BB-4201-BE4E-85F52DE4D882}"/>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41C2F792-4D88-46FE-BEB9-B53326273E9B}"/>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Connector 50">
              <a:extLst>
                <a:ext uri="{FF2B5EF4-FFF2-40B4-BE49-F238E27FC236}">
                  <a16:creationId xmlns:a16="http://schemas.microsoft.com/office/drawing/2014/main" id="{8E7EAE27-C282-4208-B7E8-B3CACD88C5F4}"/>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2F223DF-55CE-4C7A-9475-1F91205050AA}"/>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2FEA39-E9D8-425F-A96B-EFF12772E35F}"/>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6BCD6A-B6B8-45C9-B17F-C9D2DF37C866}"/>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6AB2AD6-673E-45A9-8D22-BAF11BB1651C}"/>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57" name="Picture 56" descr="A close up of a logo&#10;&#10;Description automatically generated">
            <a:extLst>
              <a:ext uri="{FF2B5EF4-FFF2-40B4-BE49-F238E27FC236}">
                <a16:creationId xmlns:a16="http://schemas.microsoft.com/office/drawing/2014/main" id="{6B00DC6D-9CB8-43C7-87DD-CA71BA60D8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56" name="Picture Placeholder 14">
            <a:extLst>
              <a:ext uri="{FF2B5EF4-FFF2-40B4-BE49-F238E27FC236}">
                <a16:creationId xmlns:a16="http://schemas.microsoft.com/office/drawing/2014/main" id="{1F446F26-486E-4886-B17E-EF00C23C83CE}"/>
              </a:ext>
            </a:extLst>
          </p:cNvPr>
          <p:cNvSpPr>
            <a:spLocks noGrp="1"/>
          </p:cNvSpPr>
          <p:nvPr>
            <p:ph type="pic" sz="quarter" idx="33"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3761410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er slide 1">
    <p:bg>
      <p:bgPr>
        <a:gradFill>
          <a:gsLst>
            <a:gs pos="37000">
              <a:schemeClr val="accent2"/>
            </a:gs>
            <a:gs pos="100000">
              <a:schemeClr val="accent1"/>
            </a:gs>
            <a:gs pos="0">
              <a:schemeClr val="accent3"/>
            </a:gs>
          </a:gsLst>
          <a:lin ang="1200000" scaled="0"/>
        </a:gradFill>
        <a:effectLst/>
      </p:bgPr>
    </p:bg>
    <p:spTree>
      <p:nvGrpSpPr>
        <p:cNvPr id="1" name=""/>
        <p:cNvGrpSpPr/>
        <p:nvPr/>
      </p:nvGrpSpPr>
      <p:grpSpPr>
        <a:xfrm>
          <a:off x="0" y="0"/>
          <a:ext cx="0" cy="0"/>
          <a:chOff x="0" y="0"/>
          <a:chExt cx="0" cy="0"/>
        </a:xfrm>
      </p:grpSpPr>
      <p:pic>
        <p:nvPicPr>
          <p:cNvPr id="9" name="Picture 66">
            <a:extLst>
              <a:ext uri="{FF2B5EF4-FFF2-40B4-BE49-F238E27FC236}">
                <a16:creationId xmlns:a16="http://schemas.microsoft.com/office/drawing/2014/main" id="{26F648C5-3EDD-4379-95B5-AAB24BB416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93828" y="6417840"/>
            <a:ext cx="911542" cy="245038"/>
          </a:xfrm>
          <a:prstGeom prst="rect">
            <a:avLst/>
          </a:prstGeom>
        </p:spPr>
      </p:pic>
      <p:sp>
        <p:nvSpPr>
          <p:cNvPr id="10" name="Title 1">
            <a:extLst>
              <a:ext uri="{FF2B5EF4-FFF2-40B4-BE49-F238E27FC236}">
                <a16:creationId xmlns:a16="http://schemas.microsoft.com/office/drawing/2014/main" id="{E22FBCD1-BA17-4700-97A6-976D263D1247}"/>
              </a:ext>
            </a:extLst>
          </p:cNvPr>
          <p:cNvSpPr>
            <a:spLocks noGrp="1"/>
          </p:cNvSpPr>
          <p:nvPr>
            <p:ph type="ctrTitle" hasCustomPrompt="1"/>
          </p:nvPr>
        </p:nvSpPr>
        <p:spPr>
          <a:xfrm>
            <a:off x="689114" y="588970"/>
            <a:ext cx="10813773" cy="2077797"/>
          </a:xfrm>
        </p:spPr>
        <p:txBody>
          <a:bodyPr anchor="ctr">
            <a:normAutofit/>
          </a:bodyPr>
          <a:lstStyle>
            <a:lvl1pPr algn="l">
              <a:defRPr sz="6500" b="1" i="0">
                <a:solidFill>
                  <a:schemeClr val="bg1"/>
                </a:solidFill>
                <a:latin typeface="Century Gothic" panose="020B0502020202020204" pitchFamily="34" charset="0"/>
                <a:ea typeface="Tahoma" panose="020B0604030504040204" pitchFamily="34" charset="0"/>
                <a:cs typeface="Tahoma" panose="020B0604030504040204" pitchFamily="34" charset="0"/>
              </a:defRPr>
            </a:lvl1pPr>
          </a:lstStyle>
          <a:p>
            <a:r>
              <a:rPr lang="en-GB" noProof="0"/>
              <a:t>Click to add divider slide title </a:t>
            </a:r>
          </a:p>
        </p:txBody>
      </p:sp>
      <p:sp>
        <p:nvSpPr>
          <p:cNvPr id="11" name="Subtitle 2">
            <a:extLst>
              <a:ext uri="{FF2B5EF4-FFF2-40B4-BE49-F238E27FC236}">
                <a16:creationId xmlns:a16="http://schemas.microsoft.com/office/drawing/2014/main" id="{7B709DEF-32F6-496C-8BE8-CAF815A9C092}"/>
              </a:ext>
            </a:extLst>
          </p:cNvPr>
          <p:cNvSpPr>
            <a:spLocks noGrp="1"/>
          </p:cNvSpPr>
          <p:nvPr>
            <p:ph type="subTitle" idx="1" hasCustomPrompt="1"/>
          </p:nvPr>
        </p:nvSpPr>
        <p:spPr>
          <a:xfrm>
            <a:off x="689113" y="2803293"/>
            <a:ext cx="8629059" cy="549275"/>
          </a:xfrm>
        </p:spPr>
        <p:txBody>
          <a:bodyPr anchor="ctr"/>
          <a:lstStyle>
            <a:lvl1pPr marL="0" indent="0" algn="l">
              <a:buNone/>
              <a:defRPr sz="2400" b="0" i="0">
                <a:solidFill>
                  <a:schemeClr val="bg1"/>
                </a:solidFill>
                <a:latin typeface="Century Gothic" panose="020B050202020202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add divider slide subtitle</a:t>
            </a:r>
          </a:p>
        </p:txBody>
      </p:sp>
      <p:pic>
        <p:nvPicPr>
          <p:cNvPr id="3" name="Picture 2" descr="A close up of an animal&#10;&#10;Description automatically generated">
            <a:extLst>
              <a:ext uri="{FF2B5EF4-FFF2-40B4-BE49-F238E27FC236}">
                <a16:creationId xmlns:a16="http://schemas.microsoft.com/office/drawing/2014/main" id="{F0A56062-0E10-4019-B777-AB1E8C771F5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486150"/>
            <a:ext cx="12192000" cy="3371850"/>
          </a:xfrm>
          <a:prstGeom prst="rect">
            <a:avLst/>
          </a:prstGeom>
        </p:spPr>
      </p:pic>
      <p:grpSp>
        <p:nvGrpSpPr>
          <p:cNvPr id="6" name="Group 5">
            <a:extLst>
              <a:ext uri="{FF2B5EF4-FFF2-40B4-BE49-F238E27FC236}">
                <a16:creationId xmlns:a16="http://schemas.microsoft.com/office/drawing/2014/main" id="{F09DC4BA-A77F-4F13-A61D-F68B7AA250CA}"/>
              </a:ext>
            </a:extLst>
          </p:cNvPr>
          <p:cNvGrpSpPr/>
          <p:nvPr userDrawn="1"/>
        </p:nvGrpSpPr>
        <p:grpSpPr>
          <a:xfrm>
            <a:off x="-911820" y="588970"/>
            <a:ext cx="742809" cy="1946294"/>
            <a:chOff x="3313995" y="-4578530"/>
            <a:chExt cx="742809" cy="3715559"/>
          </a:xfrm>
        </p:grpSpPr>
        <p:cxnSp>
          <p:nvCxnSpPr>
            <p:cNvPr id="7" name="Straight Connector 6">
              <a:extLst>
                <a:ext uri="{FF2B5EF4-FFF2-40B4-BE49-F238E27FC236}">
                  <a16:creationId xmlns:a16="http://schemas.microsoft.com/office/drawing/2014/main" id="{6A373DAD-E17B-4F9A-80FB-77A394572C68}"/>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9C24EBC9-767A-4CD3-A1C8-4F170E42C883}"/>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BBEBFFCA-34DB-474A-BEBA-05EBA238D769}"/>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33BB636-4BDD-43F4-8FA1-964634A09D03}"/>
              </a:ext>
            </a:extLst>
          </p:cNvPr>
          <p:cNvGrpSpPr/>
          <p:nvPr userDrawn="1"/>
        </p:nvGrpSpPr>
        <p:grpSpPr>
          <a:xfrm>
            <a:off x="-911820" y="2747575"/>
            <a:ext cx="742809" cy="660709"/>
            <a:chOff x="3313995" y="-4578530"/>
            <a:chExt cx="742809" cy="3715559"/>
          </a:xfrm>
        </p:grpSpPr>
        <p:cxnSp>
          <p:nvCxnSpPr>
            <p:cNvPr id="14" name="Straight Connector 13">
              <a:extLst>
                <a:ext uri="{FF2B5EF4-FFF2-40B4-BE49-F238E27FC236}">
                  <a16:creationId xmlns:a16="http://schemas.microsoft.com/office/drawing/2014/main" id="{E6E1C919-1C10-4720-AA7B-C72B6462CACE}"/>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53A1DE05-C1A6-475A-B20B-28CA45CA2906}"/>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63146443-3D61-4BC7-A7FC-179A117799FA}"/>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49503253-F804-45A9-AAC6-35EA93B0446F}"/>
              </a:ext>
            </a:extLst>
          </p:cNvPr>
          <p:cNvSpPr txBox="1"/>
          <p:nvPr userDrawn="1"/>
        </p:nvSpPr>
        <p:spPr>
          <a:xfrm>
            <a:off x="-2074013" y="1262268"/>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US" sz="1100" b="0" i="0" spc="0" baseline="0">
                <a:solidFill>
                  <a:schemeClr val="tx1"/>
                </a:solidFill>
                <a:latin typeface="Galano Grotesque Medium" panose="00000600000000000000" pitchFamily="50" charset="0"/>
              </a:rPr>
              <a:t>1-2 line titles – 65pt </a:t>
            </a:r>
            <a:endParaRPr lang="en-GB" sz="1100" b="0" i="0" spc="0" baseline="0">
              <a:solidFill>
                <a:schemeClr val="tx1"/>
              </a:solidFill>
              <a:latin typeface="Galano Grotesque Medium" panose="00000600000000000000" pitchFamily="50" charset="0"/>
            </a:endParaRPr>
          </a:p>
        </p:txBody>
      </p:sp>
      <p:sp>
        <p:nvSpPr>
          <p:cNvPr id="18" name="TextBox 17">
            <a:extLst>
              <a:ext uri="{FF2B5EF4-FFF2-40B4-BE49-F238E27FC236}">
                <a16:creationId xmlns:a16="http://schemas.microsoft.com/office/drawing/2014/main" id="{23F20A28-99D4-4020-931B-0BC2D4EC011D}"/>
              </a:ext>
            </a:extLst>
          </p:cNvPr>
          <p:cNvSpPr txBox="1"/>
          <p:nvPr userDrawn="1"/>
        </p:nvSpPr>
        <p:spPr>
          <a:xfrm>
            <a:off x="-2074014" y="2803293"/>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Subtitle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 24pt</a:t>
            </a:r>
          </a:p>
        </p:txBody>
      </p:sp>
      <p:sp>
        <p:nvSpPr>
          <p:cNvPr id="19" name="TextBox 18">
            <a:extLst>
              <a:ext uri="{FF2B5EF4-FFF2-40B4-BE49-F238E27FC236}">
                <a16:creationId xmlns:a16="http://schemas.microsoft.com/office/drawing/2014/main" id="{66108315-193D-4E22-973C-4974798D9681}"/>
              </a:ext>
            </a:extLst>
          </p:cNvPr>
          <p:cNvSpPr txBox="1"/>
          <p:nvPr userDrawn="1"/>
        </p:nvSpPr>
        <p:spPr>
          <a:xfrm>
            <a:off x="-1467293" y="6306371"/>
            <a:ext cx="1303104" cy="430887"/>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Flux should not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overlap content</a:t>
            </a:r>
          </a:p>
        </p:txBody>
      </p:sp>
      <p:grpSp>
        <p:nvGrpSpPr>
          <p:cNvPr id="20" name="Group 19">
            <a:extLst>
              <a:ext uri="{FF2B5EF4-FFF2-40B4-BE49-F238E27FC236}">
                <a16:creationId xmlns:a16="http://schemas.microsoft.com/office/drawing/2014/main" id="{A6361427-F29D-461D-BFD1-783AA5550893}"/>
              </a:ext>
            </a:extLst>
          </p:cNvPr>
          <p:cNvGrpSpPr/>
          <p:nvPr userDrawn="1"/>
        </p:nvGrpSpPr>
        <p:grpSpPr>
          <a:xfrm>
            <a:off x="748469" y="7128048"/>
            <a:ext cx="5562611" cy="1490803"/>
            <a:chOff x="748469" y="7128048"/>
            <a:chExt cx="5562611" cy="1490803"/>
          </a:xfrm>
        </p:grpSpPr>
        <p:sp>
          <p:nvSpPr>
            <p:cNvPr id="21" name="TextBox 20">
              <a:extLst>
                <a:ext uri="{FF2B5EF4-FFF2-40B4-BE49-F238E27FC236}">
                  <a16:creationId xmlns:a16="http://schemas.microsoft.com/office/drawing/2014/main" id="{D0CEDDAC-17FB-4820-BA7A-FB8D76314BB1}"/>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a:t>
              </a:r>
              <a:endParaRPr lang="en-GB" sz="1100" b="0" i="0" spc="0" baseline="0">
                <a:solidFill>
                  <a:schemeClr val="tx1"/>
                </a:solidFill>
                <a:latin typeface="Galano Grotesque Medium" panose="00000600000000000000" pitchFamily="50" charset="0"/>
              </a:endParaRPr>
            </a:p>
          </p:txBody>
        </p:sp>
        <p:sp>
          <p:nvSpPr>
            <p:cNvPr id="22" name="TextBox 21">
              <a:extLst>
                <a:ext uri="{FF2B5EF4-FFF2-40B4-BE49-F238E27FC236}">
                  <a16:creationId xmlns:a16="http://schemas.microsoft.com/office/drawing/2014/main" id="{28C5FC73-410F-4C8F-A210-3067EBB25F1F}"/>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a:t>
              </a:r>
              <a:endParaRPr lang="en-GB" sz="1100" b="0" i="0" spc="0" baseline="0">
                <a:solidFill>
                  <a:schemeClr val="tx1"/>
                </a:solidFill>
                <a:latin typeface="Galano Grotesque Medium" panose="00000600000000000000" pitchFamily="50" charset="0"/>
              </a:endParaRPr>
            </a:p>
          </p:txBody>
        </p:sp>
        <p:sp>
          <p:nvSpPr>
            <p:cNvPr id="23" name="Rectangle 22">
              <a:extLst>
                <a:ext uri="{FF2B5EF4-FFF2-40B4-BE49-F238E27FC236}">
                  <a16:creationId xmlns:a16="http://schemas.microsoft.com/office/drawing/2014/main" id="{4351DCA6-2326-4359-8C7F-DC2C6C7B18C2}"/>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4" name="Rectangle 23">
              <a:extLst>
                <a:ext uri="{FF2B5EF4-FFF2-40B4-BE49-F238E27FC236}">
                  <a16:creationId xmlns:a16="http://schemas.microsoft.com/office/drawing/2014/main" id="{300883B1-3D03-4CAD-9B77-905621E6AF4F}"/>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25" name="Rectangle 24">
              <a:extLst>
                <a:ext uri="{FF2B5EF4-FFF2-40B4-BE49-F238E27FC236}">
                  <a16:creationId xmlns:a16="http://schemas.microsoft.com/office/drawing/2014/main" id="{1BCD38FA-B26F-46DB-8848-60D51A708643}"/>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6" name="Rectangle 25">
              <a:extLst>
                <a:ext uri="{FF2B5EF4-FFF2-40B4-BE49-F238E27FC236}">
                  <a16:creationId xmlns:a16="http://schemas.microsoft.com/office/drawing/2014/main" id="{83068612-551B-4610-A2AC-E365DE45FADF}"/>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7" name="Rectangle 26">
              <a:extLst>
                <a:ext uri="{FF2B5EF4-FFF2-40B4-BE49-F238E27FC236}">
                  <a16:creationId xmlns:a16="http://schemas.microsoft.com/office/drawing/2014/main" id="{B699BD13-3A3C-4940-AD15-641690E741FE}"/>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8" name="Rectangle 27">
              <a:extLst>
                <a:ext uri="{FF2B5EF4-FFF2-40B4-BE49-F238E27FC236}">
                  <a16:creationId xmlns:a16="http://schemas.microsoft.com/office/drawing/2014/main" id="{EC84D164-B9F5-4715-B3ED-9138B3F95F9A}"/>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TextBox 28">
              <a:extLst>
                <a:ext uri="{FF2B5EF4-FFF2-40B4-BE49-F238E27FC236}">
                  <a16:creationId xmlns:a16="http://schemas.microsoft.com/office/drawing/2014/main" id="{25CB4F39-0765-4121-9206-954731BD3A73}"/>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0" name="TextBox 29">
              <a:extLst>
                <a:ext uri="{FF2B5EF4-FFF2-40B4-BE49-F238E27FC236}">
                  <a16:creationId xmlns:a16="http://schemas.microsoft.com/office/drawing/2014/main" id="{E06A5EC0-35FC-4245-97CC-A227F124BC50}"/>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1" name="TextBox 30">
              <a:extLst>
                <a:ext uri="{FF2B5EF4-FFF2-40B4-BE49-F238E27FC236}">
                  <a16:creationId xmlns:a16="http://schemas.microsoft.com/office/drawing/2014/main" id="{5873D76C-D8C8-4E2E-8479-2D9D76EE7A36}"/>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2" name="TextBox 31">
              <a:extLst>
                <a:ext uri="{FF2B5EF4-FFF2-40B4-BE49-F238E27FC236}">
                  <a16:creationId xmlns:a16="http://schemas.microsoft.com/office/drawing/2014/main" id="{6C9CAEE5-A638-4BAC-BA4F-389E3C3CA1A9}"/>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3" name="TextBox 32">
              <a:extLst>
                <a:ext uri="{FF2B5EF4-FFF2-40B4-BE49-F238E27FC236}">
                  <a16:creationId xmlns:a16="http://schemas.microsoft.com/office/drawing/2014/main" id="{8DCF87AE-0BF7-41A1-BC9D-AC015C73D22A}"/>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4" name="TextBox 33">
              <a:extLst>
                <a:ext uri="{FF2B5EF4-FFF2-40B4-BE49-F238E27FC236}">
                  <a16:creationId xmlns:a16="http://schemas.microsoft.com/office/drawing/2014/main" id="{9FD5ECBC-20D4-4D64-8AE8-85F19B42459E}"/>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35" name="Group 34">
            <a:extLst>
              <a:ext uri="{FF2B5EF4-FFF2-40B4-BE49-F238E27FC236}">
                <a16:creationId xmlns:a16="http://schemas.microsoft.com/office/drawing/2014/main" id="{AE721D9E-3F78-44FA-8A20-3F17C65C6EBC}"/>
              </a:ext>
            </a:extLst>
          </p:cNvPr>
          <p:cNvGrpSpPr/>
          <p:nvPr userDrawn="1"/>
        </p:nvGrpSpPr>
        <p:grpSpPr>
          <a:xfrm>
            <a:off x="10942648" y="6284532"/>
            <a:ext cx="1739326" cy="1337434"/>
            <a:chOff x="10942648" y="6284532"/>
            <a:chExt cx="1739326" cy="1337434"/>
          </a:xfrm>
        </p:grpSpPr>
        <p:sp>
          <p:nvSpPr>
            <p:cNvPr id="36" name="Rectangle 35">
              <a:extLst>
                <a:ext uri="{FF2B5EF4-FFF2-40B4-BE49-F238E27FC236}">
                  <a16:creationId xmlns:a16="http://schemas.microsoft.com/office/drawing/2014/main" id="{5E0F9990-1E4D-4134-B2E3-DE35CF4929C4}"/>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5F76A39-B5E8-43C5-9630-FA200BCA8E17}"/>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3EBD267B-9C80-4CD1-87E2-146E580B9004}"/>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9082387-76C2-4A09-8D1A-27160505E727}"/>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57761B-D898-458B-ADC8-00E594FC0A78}"/>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82D946-BD99-4BF4-8773-2D5391C7E408}"/>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EF260B-4CC2-4D13-99A5-7142B7A22C44}"/>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spTree>
    <p:extLst>
      <p:ext uri="{BB962C8B-B14F-4D97-AF65-F5344CB8AC3E}">
        <p14:creationId xmlns:p14="http://schemas.microsoft.com/office/powerpoint/2010/main" val="1757719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er slide 2">
    <p:bg>
      <p:bgPr>
        <a:gradFill>
          <a:gsLst>
            <a:gs pos="0">
              <a:srgbClr val="009FE3"/>
            </a:gs>
            <a:gs pos="65000">
              <a:schemeClr val="accent1"/>
            </a:gs>
          </a:gsLst>
          <a:lin ang="2100000" scaled="0"/>
        </a:gradFill>
        <a:effectLst/>
      </p:bgPr>
    </p:bg>
    <p:spTree>
      <p:nvGrpSpPr>
        <p:cNvPr id="1" name=""/>
        <p:cNvGrpSpPr/>
        <p:nvPr/>
      </p:nvGrpSpPr>
      <p:grpSpPr>
        <a:xfrm>
          <a:off x="0" y="0"/>
          <a:ext cx="0" cy="0"/>
          <a:chOff x="0" y="0"/>
          <a:chExt cx="0" cy="0"/>
        </a:xfrm>
      </p:grpSpPr>
      <p:pic>
        <p:nvPicPr>
          <p:cNvPr id="7" name="Picture 66">
            <a:extLst>
              <a:ext uri="{FF2B5EF4-FFF2-40B4-BE49-F238E27FC236}">
                <a16:creationId xmlns:a16="http://schemas.microsoft.com/office/drawing/2014/main" id="{CB72FCBC-3B51-4B21-AB00-4A0A2A7B0E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93828" y="6417840"/>
            <a:ext cx="911542" cy="245038"/>
          </a:xfrm>
          <a:prstGeom prst="rect">
            <a:avLst/>
          </a:prstGeom>
        </p:spPr>
      </p:pic>
      <p:sp>
        <p:nvSpPr>
          <p:cNvPr id="8" name="Title 1">
            <a:extLst>
              <a:ext uri="{FF2B5EF4-FFF2-40B4-BE49-F238E27FC236}">
                <a16:creationId xmlns:a16="http://schemas.microsoft.com/office/drawing/2014/main" id="{9E74765F-04BD-485E-9220-1704DCBDB80B}"/>
              </a:ext>
            </a:extLst>
          </p:cNvPr>
          <p:cNvSpPr>
            <a:spLocks noGrp="1"/>
          </p:cNvSpPr>
          <p:nvPr>
            <p:ph type="ctrTitle" hasCustomPrompt="1"/>
          </p:nvPr>
        </p:nvSpPr>
        <p:spPr>
          <a:xfrm>
            <a:off x="689114" y="588970"/>
            <a:ext cx="10813773" cy="2077797"/>
          </a:xfrm>
        </p:spPr>
        <p:txBody>
          <a:bodyPr anchor="ctr">
            <a:normAutofit/>
          </a:bodyPr>
          <a:lstStyle>
            <a:lvl1pPr algn="l">
              <a:defRPr sz="6500" b="1" i="0">
                <a:solidFill>
                  <a:schemeClr val="bg1"/>
                </a:solidFill>
                <a:latin typeface="Century Gothic" panose="020B0502020202020204" pitchFamily="34" charset="0"/>
                <a:ea typeface="Tahoma" panose="020B0604030504040204" pitchFamily="34" charset="0"/>
                <a:cs typeface="Tahoma" panose="020B0604030504040204" pitchFamily="34" charset="0"/>
              </a:defRPr>
            </a:lvl1pPr>
          </a:lstStyle>
          <a:p>
            <a:r>
              <a:rPr lang="en-GB" noProof="0"/>
              <a:t>Click to add divider slide title </a:t>
            </a:r>
          </a:p>
        </p:txBody>
      </p:sp>
      <p:sp>
        <p:nvSpPr>
          <p:cNvPr id="9" name="Subtitle 2">
            <a:extLst>
              <a:ext uri="{FF2B5EF4-FFF2-40B4-BE49-F238E27FC236}">
                <a16:creationId xmlns:a16="http://schemas.microsoft.com/office/drawing/2014/main" id="{6A6BFC97-E1B8-49F7-9A8D-F2BFEEFA4F11}"/>
              </a:ext>
            </a:extLst>
          </p:cNvPr>
          <p:cNvSpPr>
            <a:spLocks noGrp="1"/>
          </p:cNvSpPr>
          <p:nvPr>
            <p:ph type="subTitle" idx="1" hasCustomPrompt="1"/>
          </p:nvPr>
        </p:nvSpPr>
        <p:spPr>
          <a:xfrm>
            <a:off x="689113" y="2803293"/>
            <a:ext cx="8629059" cy="549275"/>
          </a:xfrm>
        </p:spPr>
        <p:txBody>
          <a:bodyPr anchor="ctr"/>
          <a:lstStyle>
            <a:lvl1pPr marL="0" indent="0" algn="l">
              <a:buNone/>
              <a:defRPr sz="2400" b="0" i="0">
                <a:solidFill>
                  <a:schemeClr val="bg1"/>
                </a:solidFill>
                <a:latin typeface="Century Gothic" panose="020B050202020202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add divider slide subtitle</a:t>
            </a:r>
          </a:p>
        </p:txBody>
      </p:sp>
      <p:pic>
        <p:nvPicPr>
          <p:cNvPr id="6" name="Picture 5" descr="A close up of an animal&#10;&#10;Description automatically generated">
            <a:extLst>
              <a:ext uri="{FF2B5EF4-FFF2-40B4-BE49-F238E27FC236}">
                <a16:creationId xmlns:a16="http://schemas.microsoft.com/office/drawing/2014/main" id="{388CA8AC-E2FC-46D9-A622-34628869D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486150"/>
            <a:ext cx="12192000" cy="3371850"/>
          </a:xfrm>
          <a:prstGeom prst="rect">
            <a:avLst/>
          </a:prstGeom>
        </p:spPr>
      </p:pic>
      <p:grpSp>
        <p:nvGrpSpPr>
          <p:cNvPr id="14" name="Group 13">
            <a:extLst>
              <a:ext uri="{FF2B5EF4-FFF2-40B4-BE49-F238E27FC236}">
                <a16:creationId xmlns:a16="http://schemas.microsoft.com/office/drawing/2014/main" id="{A216C943-9AC2-4B08-BAE8-81871BD2480F}"/>
              </a:ext>
            </a:extLst>
          </p:cNvPr>
          <p:cNvGrpSpPr/>
          <p:nvPr userDrawn="1"/>
        </p:nvGrpSpPr>
        <p:grpSpPr>
          <a:xfrm>
            <a:off x="-911820" y="588970"/>
            <a:ext cx="742809" cy="1946294"/>
            <a:chOff x="3313995" y="-4578530"/>
            <a:chExt cx="742809" cy="3715559"/>
          </a:xfrm>
        </p:grpSpPr>
        <p:cxnSp>
          <p:nvCxnSpPr>
            <p:cNvPr id="15" name="Straight Connector 14">
              <a:extLst>
                <a:ext uri="{FF2B5EF4-FFF2-40B4-BE49-F238E27FC236}">
                  <a16:creationId xmlns:a16="http://schemas.microsoft.com/office/drawing/2014/main" id="{A770828F-25FA-45C2-AC61-FEDBD07E7235}"/>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BF51F8B3-D143-4326-9620-F09E5949C6B7}"/>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21B194B-A2FF-44AB-A621-534CFB571BD6}"/>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3DCDD7A-BA74-4826-B1B1-0C4B007544BD}"/>
              </a:ext>
            </a:extLst>
          </p:cNvPr>
          <p:cNvGrpSpPr/>
          <p:nvPr userDrawn="1"/>
        </p:nvGrpSpPr>
        <p:grpSpPr>
          <a:xfrm>
            <a:off x="-911820" y="2747575"/>
            <a:ext cx="742809" cy="660709"/>
            <a:chOff x="3313995" y="-4578530"/>
            <a:chExt cx="742809" cy="3715559"/>
          </a:xfrm>
        </p:grpSpPr>
        <p:cxnSp>
          <p:nvCxnSpPr>
            <p:cNvPr id="19" name="Straight Connector 18">
              <a:extLst>
                <a:ext uri="{FF2B5EF4-FFF2-40B4-BE49-F238E27FC236}">
                  <a16:creationId xmlns:a16="http://schemas.microsoft.com/office/drawing/2014/main" id="{F0C37E63-26B3-489A-B974-3AFA7CBFBF56}"/>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04EEB247-535C-4EC7-BF82-65E41158D268}"/>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544CB4C-3BDE-49B7-91D7-599625C433F9}"/>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7D515C08-ABB9-4A5A-8A1E-0572FFF19BD5}"/>
              </a:ext>
            </a:extLst>
          </p:cNvPr>
          <p:cNvSpPr txBox="1"/>
          <p:nvPr userDrawn="1"/>
        </p:nvSpPr>
        <p:spPr>
          <a:xfrm>
            <a:off x="-2074014" y="2803293"/>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Subtitle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 24pt</a:t>
            </a:r>
          </a:p>
        </p:txBody>
      </p:sp>
      <p:sp>
        <p:nvSpPr>
          <p:cNvPr id="23" name="TextBox 22">
            <a:extLst>
              <a:ext uri="{FF2B5EF4-FFF2-40B4-BE49-F238E27FC236}">
                <a16:creationId xmlns:a16="http://schemas.microsoft.com/office/drawing/2014/main" id="{C032298E-315A-4A9D-B5E6-0C8112AF3A80}"/>
              </a:ext>
            </a:extLst>
          </p:cNvPr>
          <p:cNvSpPr txBox="1"/>
          <p:nvPr userDrawn="1"/>
        </p:nvSpPr>
        <p:spPr>
          <a:xfrm>
            <a:off x="-2074013" y="1262268"/>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US" sz="1100" b="0" i="0" spc="0" baseline="0">
                <a:solidFill>
                  <a:schemeClr val="tx1"/>
                </a:solidFill>
                <a:latin typeface="Galano Grotesque Medium" panose="00000600000000000000" pitchFamily="50" charset="0"/>
              </a:rPr>
              <a:t>1-2 line titles – 65pt </a:t>
            </a:r>
            <a:endParaRPr lang="en-GB" sz="1100" b="0" i="0" spc="0" baseline="0">
              <a:solidFill>
                <a:schemeClr val="tx1"/>
              </a:solidFill>
              <a:latin typeface="Galano Grotesque Medium" panose="00000600000000000000" pitchFamily="50" charset="0"/>
            </a:endParaRPr>
          </a:p>
        </p:txBody>
      </p:sp>
      <p:sp>
        <p:nvSpPr>
          <p:cNvPr id="24" name="TextBox 23">
            <a:extLst>
              <a:ext uri="{FF2B5EF4-FFF2-40B4-BE49-F238E27FC236}">
                <a16:creationId xmlns:a16="http://schemas.microsoft.com/office/drawing/2014/main" id="{27EFECE0-8E38-4375-9E33-62DD07A53401}"/>
              </a:ext>
            </a:extLst>
          </p:cNvPr>
          <p:cNvSpPr txBox="1"/>
          <p:nvPr userDrawn="1"/>
        </p:nvSpPr>
        <p:spPr>
          <a:xfrm>
            <a:off x="-1467293" y="6306371"/>
            <a:ext cx="1303104" cy="430887"/>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Flux should not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overlap content</a:t>
            </a:r>
          </a:p>
        </p:txBody>
      </p:sp>
      <p:grpSp>
        <p:nvGrpSpPr>
          <p:cNvPr id="25" name="Group 24">
            <a:extLst>
              <a:ext uri="{FF2B5EF4-FFF2-40B4-BE49-F238E27FC236}">
                <a16:creationId xmlns:a16="http://schemas.microsoft.com/office/drawing/2014/main" id="{E1EEEA6A-0835-4D82-AE5A-BC94E4F2A11F}"/>
              </a:ext>
            </a:extLst>
          </p:cNvPr>
          <p:cNvGrpSpPr/>
          <p:nvPr userDrawn="1"/>
        </p:nvGrpSpPr>
        <p:grpSpPr>
          <a:xfrm>
            <a:off x="748469" y="7128048"/>
            <a:ext cx="5562611" cy="1490803"/>
            <a:chOff x="748469" y="7128048"/>
            <a:chExt cx="5562611" cy="1490803"/>
          </a:xfrm>
        </p:grpSpPr>
        <p:sp>
          <p:nvSpPr>
            <p:cNvPr id="26" name="TextBox 25">
              <a:extLst>
                <a:ext uri="{FF2B5EF4-FFF2-40B4-BE49-F238E27FC236}">
                  <a16:creationId xmlns:a16="http://schemas.microsoft.com/office/drawing/2014/main" id="{10EEAD0E-DB57-4A0F-AD83-D9D05E4EBAB1}"/>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a:t>
              </a:r>
              <a:endParaRPr lang="en-GB" sz="1100" b="0" i="0" spc="0" baseline="0">
                <a:solidFill>
                  <a:schemeClr val="tx1"/>
                </a:solidFill>
                <a:latin typeface="Galano Grotesque Medium" panose="00000600000000000000" pitchFamily="50" charset="0"/>
              </a:endParaRPr>
            </a:p>
          </p:txBody>
        </p:sp>
        <p:sp>
          <p:nvSpPr>
            <p:cNvPr id="27" name="TextBox 26">
              <a:extLst>
                <a:ext uri="{FF2B5EF4-FFF2-40B4-BE49-F238E27FC236}">
                  <a16:creationId xmlns:a16="http://schemas.microsoft.com/office/drawing/2014/main" id="{54562A97-078D-4583-B802-37FD0F731B1A}"/>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a:t>
              </a:r>
              <a:endParaRPr lang="en-GB" sz="1100" b="0" i="0" spc="0" baseline="0">
                <a:solidFill>
                  <a:schemeClr val="tx1"/>
                </a:solidFill>
                <a:latin typeface="Galano Grotesque Medium" panose="00000600000000000000" pitchFamily="50" charset="0"/>
              </a:endParaRPr>
            </a:p>
          </p:txBody>
        </p:sp>
        <p:sp>
          <p:nvSpPr>
            <p:cNvPr id="28" name="Rectangle 27">
              <a:extLst>
                <a:ext uri="{FF2B5EF4-FFF2-40B4-BE49-F238E27FC236}">
                  <a16:creationId xmlns:a16="http://schemas.microsoft.com/office/drawing/2014/main" id="{852C3B04-95FA-490B-B543-D4678EEC1010}"/>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4F2C4E67-7B2C-41DF-9A32-0071D49EF96B}"/>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30" name="Rectangle 29">
              <a:extLst>
                <a:ext uri="{FF2B5EF4-FFF2-40B4-BE49-F238E27FC236}">
                  <a16:creationId xmlns:a16="http://schemas.microsoft.com/office/drawing/2014/main" id="{BC34302D-6BFD-4F4F-B925-B620F1F06C85}"/>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1" name="Rectangle 30">
              <a:extLst>
                <a:ext uri="{FF2B5EF4-FFF2-40B4-BE49-F238E27FC236}">
                  <a16:creationId xmlns:a16="http://schemas.microsoft.com/office/drawing/2014/main" id="{AA2459F7-98BE-4821-A7FC-AED39797E1BE}"/>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2" name="Rectangle 31">
              <a:extLst>
                <a:ext uri="{FF2B5EF4-FFF2-40B4-BE49-F238E27FC236}">
                  <a16:creationId xmlns:a16="http://schemas.microsoft.com/office/drawing/2014/main" id="{B49DA5DA-F989-46DB-A746-0FEF3B4FAF07}"/>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3" name="Rectangle 32">
              <a:extLst>
                <a:ext uri="{FF2B5EF4-FFF2-40B4-BE49-F238E27FC236}">
                  <a16:creationId xmlns:a16="http://schemas.microsoft.com/office/drawing/2014/main" id="{B8A8D363-E6FA-4C49-98D7-888F7B642826}"/>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4" name="TextBox 33">
              <a:extLst>
                <a:ext uri="{FF2B5EF4-FFF2-40B4-BE49-F238E27FC236}">
                  <a16:creationId xmlns:a16="http://schemas.microsoft.com/office/drawing/2014/main" id="{1A316A98-8F89-413B-A62F-5B7ACA64E9E4}"/>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5" name="TextBox 34">
              <a:extLst>
                <a:ext uri="{FF2B5EF4-FFF2-40B4-BE49-F238E27FC236}">
                  <a16:creationId xmlns:a16="http://schemas.microsoft.com/office/drawing/2014/main" id="{9591046A-B080-4CC5-A918-50588A554E3C}"/>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6" name="TextBox 35">
              <a:extLst>
                <a:ext uri="{FF2B5EF4-FFF2-40B4-BE49-F238E27FC236}">
                  <a16:creationId xmlns:a16="http://schemas.microsoft.com/office/drawing/2014/main" id="{E3236F04-E484-41B1-927B-9858A00CD62B}"/>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7" name="TextBox 36">
              <a:extLst>
                <a:ext uri="{FF2B5EF4-FFF2-40B4-BE49-F238E27FC236}">
                  <a16:creationId xmlns:a16="http://schemas.microsoft.com/office/drawing/2014/main" id="{15F8317F-9C0C-47D7-8445-98F174F6EB04}"/>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8" name="TextBox 37">
              <a:extLst>
                <a:ext uri="{FF2B5EF4-FFF2-40B4-BE49-F238E27FC236}">
                  <a16:creationId xmlns:a16="http://schemas.microsoft.com/office/drawing/2014/main" id="{07B243A0-7B47-4533-B095-05B9C5186D10}"/>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9" name="TextBox 38">
              <a:extLst>
                <a:ext uri="{FF2B5EF4-FFF2-40B4-BE49-F238E27FC236}">
                  <a16:creationId xmlns:a16="http://schemas.microsoft.com/office/drawing/2014/main" id="{A281822B-57F9-4A0F-9078-648B4DDBC078}"/>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40" name="Group 39">
            <a:extLst>
              <a:ext uri="{FF2B5EF4-FFF2-40B4-BE49-F238E27FC236}">
                <a16:creationId xmlns:a16="http://schemas.microsoft.com/office/drawing/2014/main" id="{5FCF63CE-4FAB-49B3-8C4E-CCF962A82638}"/>
              </a:ext>
            </a:extLst>
          </p:cNvPr>
          <p:cNvGrpSpPr/>
          <p:nvPr userDrawn="1"/>
        </p:nvGrpSpPr>
        <p:grpSpPr>
          <a:xfrm>
            <a:off x="10942648" y="6284532"/>
            <a:ext cx="1739326" cy="1337434"/>
            <a:chOff x="10942648" y="6284532"/>
            <a:chExt cx="1739326" cy="1337434"/>
          </a:xfrm>
        </p:grpSpPr>
        <p:sp>
          <p:nvSpPr>
            <p:cNvPr id="41" name="Rectangle 40">
              <a:extLst>
                <a:ext uri="{FF2B5EF4-FFF2-40B4-BE49-F238E27FC236}">
                  <a16:creationId xmlns:a16="http://schemas.microsoft.com/office/drawing/2014/main" id="{E8CABFF0-18F9-4BFD-A37E-20AE3772CA95}"/>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D466F462-A169-478D-97DC-C11777B24FED}"/>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7469A585-53DC-4B79-B787-856D88556520}"/>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C9EC60-F895-427C-B590-27792521A7F0}"/>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3BF01A8-4CC5-4509-B548-BAA7DDE85E5D}"/>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8B7B532-5782-4294-A32D-415358EB087E}"/>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C209EA7-AAE1-43C4-BEA8-914881E59683}"/>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spTree>
    <p:extLst>
      <p:ext uri="{BB962C8B-B14F-4D97-AF65-F5344CB8AC3E}">
        <p14:creationId xmlns:p14="http://schemas.microsoft.com/office/powerpoint/2010/main" val="3194203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reaker slide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412BE3-19DA-417A-9297-25B21E705247}"/>
              </a:ext>
            </a:extLst>
          </p:cNvPr>
          <p:cNvSpPr>
            <a:spLocks noGrp="1"/>
          </p:cNvSpPr>
          <p:nvPr>
            <p:ph type="ctrTitle" hasCustomPrompt="1"/>
          </p:nvPr>
        </p:nvSpPr>
        <p:spPr>
          <a:xfrm>
            <a:off x="689114" y="588970"/>
            <a:ext cx="10813773" cy="2077797"/>
          </a:xfrm>
        </p:spPr>
        <p:txBody>
          <a:bodyPr anchor="ctr">
            <a:normAutofit/>
          </a:bodyPr>
          <a:lstStyle>
            <a:lvl1pPr algn="l">
              <a:defRPr sz="6500" b="1" i="0">
                <a:solidFill>
                  <a:schemeClr val="accent3"/>
                </a:solidFill>
                <a:latin typeface="+mj-lt"/>
                <a:ea typeface="Tahoma" panose="020B0604030504040204" pitchFamily="34" charset="0"/>
                <a:cs typeface="Tahoma" panose="020B0604030504040204" pitchFamily="34" charset="0"/>
              </a:defRPr>
            </a:lvl1pPr>
          </a:lstStyle>
          <a:p>
            <a:r>
              <a:rPr lang="en-GB" noProof="0"/>
              <a:t>Click to add divider slide title </a:t>
            </a:r>
          </a:p>
        </p:txBody>
      </p:sp>
      <p:pic>
        <p:nvPicPr>
          <p:cNvPr id="3" name="Picture 2">
            <a:extLst>
              <a:ext uri="{FF2B5EF4-FFF2-40B4-BE49-F238E27FC236}">
                <a16:creationId xmlns:a16="http://schemas.microsoft.com/office/drawing/2014/main" id="{10BA275B-A164-46EB-80D5-726293D9C5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4" t="39910" r="-545" b="-376"/>
          <a:stretch/>
        </p:blipFill>
        <p:spPr>
          <a:xfrm>
            <a:off x="5991" y="3129590"/>
            <a:ext cx="12245752" cy="3749395"/>
          </a:xfrm>
          <a:prstGeom prst="rect">
            <a:avLst/>
          </a:prstGeom>
        </p:spPr>
      </p:pic>
      <p:sp>
        <p:nvSpPr>
          <p:cNvPr id="7" name="Subtitle 2">
            <a:extLst>
              <a:ext uri="{FF2B5EF4-FFF2-40B4-BE49-F238E27FC236}">
                <a16:creationId xmlns:a16="http://schemas.microsoft.com/office/drawing/2014/main" id="{8FC500BD-0509-46D9-88E4-2BA552151534}"/>
              </a:ext>
            </a:extLst>
          </p:cNvPr>
          <p:cNvSpPr>
            <a:spLocks noGrp="1"/>
          </p:cNvSpPr>
          <p:nvPr>
            <p:ph type="subTitle" idx="1" hasCustomPrompt="1"/>
          </p:nvPr>
        </p:nvSpPr>
        <p:spPr>
          <a:xfrm>
            <a:off x="689113" y="2803293"/>
            <a:ext cx="8629059" cy="549275"/>
          </a:xfrm>
        </p:spPr>
        <p:txBody>
          <a:bodyPr anchor="ctr"/>
          <a:lstStyle>
            <a:lvl1pPr marL="0" indent="0" algn="l">
              <a:buNone/>
              <a:defRPr sz="2400" b="0" i="0">
                <a:solidFill>
                  <a:schemeClr val="tx2"/>
                </a:solidFill>
                <a:latin typeface="+mj-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add divider slide subtitle</a:t>
            </a:r>
          </a:p>
        </p:txBody>
      </p:sp>
      <p:grpSp>
        <p:nvGrpSpPr>
          <p:cNvPr id="8" name="Group 7">
            <a:extLst>
              <a:ext uri="{FF2B5EF4-FFF2-40B4-BE49-F238E27FC236}">
                <a16:creationId xmlns:a16="http://schemas.microsoft.com/office/drawing/2014/main" id="{6F03312C-9684-48E3-BE0E-C29A491C365A}"/>
              </a:ext>
            </a:extLst>
          </p:cNvPr>
          <p:cNvGrpSpPr/>
          <p:nvPr userDrawn="1"/>
        </p:nvGrpSpPr>
        <p:grpSpPr>
          <a:xfrm>
            <a:off x="-911820" y="588970"/>
            <a:ext cx="742809" cy="1946294"/>
            <a:chOff x="3313995" y="-4578530"/>
            <a:chExt cx="742809" cy="3715559"/>
          </a:xfrm>
        </p:grpSpPr>
        <p:cxnSp>
          <p:nvCxnSpPr>
            <p:cNvPr id="9" name="Straight Connector 8">
              <a:extLst>
                <a:ext uri="{FF2B5EF4-FFF2-40B4-BE49-F238E27FC236}">
                  <a16:creationId xmlns:a16="http://schemas.microsoft.com/office/drawing/2014/main" id="{28B71506-CEF9-4823-B210-77D3A372BB69}"/>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956FE139-843E-4212-AB9C-46EC8346B7B0}"/>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3BEE0774-2426-46BB-BC61-1F966416FEDB}"/>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DBEFB93-CD06-452C-92E4-2D0D64D0D80B}"/>
              </a:ext>
            </a:extLst>
          </p:cNvPr>
          <p:cNvGrpSpPr/>
          <p:nvPr userDrawn="1"/>
        </p:nvGrpSpPr>
        <p:grpSpPr>
          <a:xfrm>
            <a:off x="-911820" y="2747575"/>
            <a:ext cx="742809" cy="660709"/>
            <a:chOff x="3313995" y="-4578530"/>
            <a:chExt cx="742809" cy="3715559"/>
          </a:xfrm>
        </p:grpSpPr>
        <p:cxnSp>
          <p:nvCxnSpPr>
            <p:cNvPr id="17" name="Straight Connector 16">
              <a:extLst>
                <a:ext uri="{FF2B5EF4-FFF2-40B4-BE49-F238E27FC236}">
                  <a16:creationId xmlns:a16="http://schemas.microsoft.com/office/drawing/2014/main" id="{785BEECB-607F-4FC7-8E1C-5845E83509B8}"/>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1BF4179-3512-45B5-B211-BD0237644BCE}"/>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4C11A43-C5C1-48F6-85B7-FBAF00CE00D5}"/>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2A103F92-0DA1-4C42-BB14-324BDF42CA72}"/>
              </a:ext>
            </a:extLst>
          </p:cNvPr>
          <p:cNvSpPr txBox="1"/>
          <p:nvPr userDrawn="1"/>
        </p:nvSpPr>
        <p:spPr>
          <a:xfrm>
            <a:off x="-2074014" y="2803293"/>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Subtitle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 24pt</a:t>
            </a:r>
          </a:p>
        </p:txBody>
      </p:sp>
      <p:sp>
        <p:nvSpPr>
          <p:cNvPr id="21" name="TextBox 20">
            <a:extLst>
              <a:ext uri="{FF2B5EF4-FFF2-40B4-BE49-F238E27FC236}">
                <a16:creationId xmlns:a16="http://schemas.microsoft.com/office/drawing/2014/main" id="{B404443E-DEC4-453B-8C38-5AF7676A8294}"/>
              </a:ext>
            </a:extLst>
          </p:cNvPr>
          <p:cNvSpPr txBox="1"/>
          <p:nvPr userDrawn="1"/>
        </p:nvSpPr>
        <p:spPr>
          <a:xfrm>
            <a:off x="-2074013" y="1262268"/>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US" sz="1100" b="0" i="0" spc="0" baseline="0">
                <a:solidFill>
                  <a:schemeClr val="tx1"/>
                </a:solidFill>
                <a:latin typeface="Galano Grotesque Medium" panose="00000600000000000000" pitchFamily="50" charset="0"/>
              </a:rPr>
              <a:t>1-2 line titles – 65pt </a:t>
            </a:r>
            <a:endParaRPr lang="en-GB" sz="1100" b="0" i="0" spc="0" baseline="0">
              <a:solidFill>
                <a:schemeClr val="tx1"/>
              </a:solidFill>
              <a:latin typeface="Galano Grotesque Medium" panose="00000600000000000000" pitchFamily="50" charset="0"/>
            </a:endParaRPr>
          </a:p>
        </p:txBody>
      </p:sp>
      <p:sp>
        <p:nvSpPr>
          <p:cNvPr id="22" name="TextBox 21">
            <a:extLst>
              <a:ext uri="{FF2B5EF4-FFF2-40B4-BE49-F238E27FC236}">
                <a16:creationId xmlns:a16="http://schemas.microsoft.com/office/drawing/2014/main" id="{1B0A463D-0644-4781-BFD1-59017D75FCD7}"/>
              </a:ext>
            </a:extLst>
          </p:cNvPr>
          <p:cNvSpPr txBox="1"/>
          <p:nvPr userDrawn="1"/>
        </p:nvSpPr>
        <p:spPr>
          <a:xfrm>
            <a:off x="-1467293" y="6306371"/>
            <a:ext cx="1303104" cy="430887"/>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Flux should not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overlap content</a:t>
            </a:r>
          </a:p>
        </p:txBody>
      </p:sp>
      <p:grpSp>
        <p:nvGrpSpPr>
          <p:cNvPr id="23" name="Group 22">
            <a:extLst>
              <a:ext uri="{FF2B5EF4-FFF2-40B4-BE49-F238E27FC236}">
                <a16:creationId xmlns:a16="http://schemas.microsoft.com/office/drawing/2014/main" id="{0BCB47D1-3FA9-4CED-B390-B51802AF7972}"/>
              </a:ext>
            </a:extLst>
          </p:cNvPr>
          <p:cNvGrpSpPr/>
          <p:nvPr userDrawn="1"/>
        </p:nvGrpSpPr>
        <p:grpSpPr>
          <a:xfrm>
            <a:off x="748469" y="7128048"/>
            <a:ext cx="5562611" cy="1490803"/>
            <a:chOff x="748469" y="7128048"/>
            <a:chExt cx="5562611" cy="1490803"/>
          </a:xfrm>
        </p:grpSpPr>
        <p:sp>
          <p:nvSpPr>
            <p:cNvPr id="24" name="TextBox 23">
              <a:extLst>
                <a:ext uri="{FF2B5EF4-FFF2-40B4-BE49-F238E27FC236}">
                  <a16:creationId xmlns:a16="http://schemas.microsoft.com/office/drawing/2014/main" id="{7626A072-61CD-4432-AD85-85E63A832185}"/>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a:t>
              </a:r>
              <a:endParaRPr lang="en-GB" sz="1100" b="0" i="0" spc="0" baseline="0">
                <a:solidFill>
                  <a:schemeClr val="tx1"/>
                </a:solidFill>
                <a:latin typeface="Galano Grotesque Medium" panose="00000600000000000000" pitchFamily="50" charset="0"/>
              </a:endParaRPr>
            </a:p>
          </p:txBody>
        </p:sp>
        <p:sp>
          <p:nvSpPr>
            <p:cNvPr id="25" name="TextBox 24">
              <a:extLst>
                <a:ext uri="{FF2B5EF4-FFF2-40B4-BE49-F238E27FC236}">
                  <a16:creationId xmlns:a16="http://schemas.microsoft.com/office/drawing/2014/main" id="{936819FC-AB2B-4B70-91B5-434C5CA24E25}"/>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a:t>
              </a:r>
              <a:endParaRPr lang="en-GB" sz="1100" b="0" i="0" spc="0" baseline="0">
                <a:solidFill>
                  <a:schemeClr val="tx1"/>
                </a:solidFill>
                <a:latin typeface="Galano Grotesque Medium" panose="00000600000000000000" pitchFamily="50" charset="0"/>
              </a:endParaRPr>
            </a:p>
          </p:txBody>
        </p:sp>
        <p:sp>
          <p:nvSpPr>
            <p:cNvPr id="26" name="Rectangle 25">
              <a:extLst>
                <a:ext uri="{FF2B5EF4-FFF2-40B4-BE49-F238E27FC236}">
                  <a16:creationId xmlns:a16="http://schemas.microsoft.com/office/drawing/2014/main" id="{6167C1B0-E359-4912-97E5-71F63933E680}"/>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7" name="Rectangle 26">
              <a:extLst>
                <a:ext uri="{FF2B5EF4-FFF2-40B4-BE49-F238E27FC236}">
                  <a16:creationId xmlns:a16="http://schemas.microsoft.com/office/drawing/2014/main" id="{7BE4444D-56CF-480E-9A11-231C1F3CB30A}"/>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28" name="Rectangle 27">
              <a:extLst>
                <a:ext uri="{FF2B5EF4-FFF2-40B4-BE49-F238E27FC236}">
                  <a16:creationId xmlns:a16="http://schemas.microsoft.com/office/drawing/2014/main" id="{E2A16228-06B4-412C-9D92-9CA89706BED9}"/>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07067483-E52C-444F-9B30-2975C0BDC632}"/>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0" name="Rectangle 29">
              <a:extLst>
                <a:ext uri="{FF2B5EF4-FFF2-40B4-BE49-F238E27FC236}">
                  <a16:creationId xmlns:a16="http://schemas.microsoft.com/office/drawing/2014/main" id="{192BE9D9-AA95-417E-8E97-864CC0F8C911}"/>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1" name="Rectangle 30">
              <a:extLst>
                <a:ext uri="{FF2B5EF4-FFF2-40B4-BE49-F238E27FC236}">
                  <a16:creationId xmlns:a16="http://schemas.microsoft.com/office/drawing/2014/main" id="{D9AC81D6-F74D-4927-BBE6-FFFA2C91D0F6}"/>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2" name="TextBox 31">
              <a:extLst>
                <a:ext uri="{FF2B5EF4-FFF2-40B4-BE49-F238E27FC236}">
                  <a16:creationId xmlns:a16="http://schemas.microsoft.com/office/drawing/2014/main" id="{9843D412-1223-4599-8A54-40E3B0A07F11}"/>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3" name="TextBox 32">
              <a:extLst>
                <a:ext uri="{FF2B5EF4-FFF2-40B4-BE49-F238E27FC236}">
                  <a16:creationId xmlns:a16="http://schemas.microsoft.com/office/drawing/2014/main" id="{71F226F8-152C-40C2-A4B4-088506359F03}"/>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4" name="TextBox 33">
              <a:extLst>
                <a:ext uri="{FF2B5EF4-FFF2-40B4-BE49-F238E27FC236}">
                  <a16:creationId xmlns:a16="http://schemas.microsoft.com/office/drawing/2014/main" id="{2F3E2A97-9370-467B-ABB8-2C64A3C8E72D}"/>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5" name="TextBox 34">
              <a:extLst>
                <a:ext uri="{FF2B5EF4-FFF2-40B4-BE49-F238E27FC236}">
                  <a16:creationId xmlns:a16="http://schemas.microsoft.com/office/drawing/2014/main" id="{5FA722B5-A960-49BE-98FF-F430C94AE171}"/>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6" name="TextBox 35">
              <a:extLst>
                <a:ext uri="{FF2B5EF4-FFF2-40B4-BE49-F238E27FC236}">
                  <a16:creationId xmlns:a16="http://schemas.microsoft.com/office/drawing/2014/main" id="{39364446-D4C5-4891-B621-912A423CB5B0}"/>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7" name="TextBox 36">
              <a:extLst>
                <a:ext uri="{FF2B5EF4-FFF2-40B4-BE49-F238E27FC236}">
                  <a16:creationId xmlns:a16="http://schemas.microsoft.com/office/drawing/2014/main" id="{E8419EC0-EA0A-43D8-B68E-583A587BD887}"/>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pic>
        <p:nvPicPr>
          <p:cNvPr id="47" name="Picture 46" descr="A close up of a logo&#10;&#10;Description automatically generated">
            <a:extLst>
              <a:ext uri="{FF2B5EF4-FFF2-40B4-BE49-F238E27FC236}">
                <a16:creationId xmlns:a16="http://schemas.microsoft.com/office/drawing/2014/main" id="{ADD18F26-6101-4451-8A08-45F3E1AA7E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grpSp>
        <p:nvGrpSpPr>
          <p:cNvPr id="56" name="Group 55">
            <a:extLst>
              <a:ext uri="{FF2B5EF4-FFF2-40B4-BE49-F238E27FC236}">
                <a16:creationId xmlns:a16="http://schemas.microsoft.com/office/drawing/2014/main" id="{1E8FA42A-53BD-42FC-BA18-5D7710641A80}"/>
              </a:ext>
            </a:extLst>
          </p:cNvPr>
          <p:cNvGrpSpPr/>
          <p:nvPr userDrawn="1"/>
        </p:nvGrpSpPr>
        <p:grpSpPr>
          <a:xfrm>
            <a:off x="10942648" y="6284532"/>
            <a:ext cx="1739326" cy="1337434"/>
            <a:chOff x="10942648" y="6284532"/>
            <a:chExt cx="1739326" cy="1337434"/>
          </a:xfrm>
        </p:grpSpPr>
        <p:sp>
          <p:nvSpPr>
            <p:cNvPr id="57" name="Rectangle 56">
              <a:extLst>
                <a:ext uri="{FF2B5EF4-FFF2-40B4-BE49-F238E27FC236}">
                  <a16:creationId xmlns:a16="http://schemas.microsoft.com/office/drawing/2014/main" id="{32E7EC40-BC4C-4360-8C7B-0D815B9FAEFB}"/>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92F3672E-98C3-4D85-9E47-93674A991D0F}"/>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Straight Connector 58">
              <a:extLst>
                <a:ext uri="{FF2B5EF4-FFF2-40B4-BE49-F238E27FC236}">
                  <a16:creationId xmlns:a16="http://schemas.microsoft.com/office/drawing/2014/main" id="{E603A822-2ACD-4BA0-85F6-2D72FA7DE497}"/>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18F9D0D-6AF3-4B4F-8696-D3CB958668C5}"/>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7867BF-9C11-46A7-B922-921F82E924AE}"/>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23BD56-AF17-4E33-828A-B476A78D48DB}"/>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819AD3B-2C21-47CC-A1B0-A348C0CFD50C}"/>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spTree>
    <p:extLst>
      <p:ext uri="{BB962C8B-B14F-4D97-AF65-F5344CB8AC3E}">
        <p14:creationId xmlns:p14="http://schemas.microsoft.com/office/powerpoint/2010/main" val="3805152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slide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916E50-3717-4E4E-9FB2-DB38B25124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031"/>
          <a:stretch/>
        </p:blipFill>
        <p:spPr>
          <a:xfrm>
            <a:off x="0" y="2519363"/>
            <a:ext cx="12192000" cy="4338637"/>
          </a:xfrm>
          <a:prstGeom prst="rect">
            <a:avLst/>
          </a:prstGeom>
        </p:spPr>
      </p:pic>
      <p:sp>
        <p:nvSpPr>
          <p:cNvPr id="7" name="Subtitle 2">
            <a:extLst>
              <a:ext uri="{FF2B5EF4-FFF2-40B4-BE49-F238E27FC236}">
                <a16:creationId xmlns:a16="http://schemas.microsoft.com/office/drawing/2014/main" id="{8FC500BD-0509-46D9-88E4-2BA552151534}"/>
              </a:ext>
            </a:extLst>
          </p:cNvPr>
          <p:cNvSpPr>
            <a:spLocks noGrp="1"/>
          </p:cNvSpPr>
          <p:nvPr>
            <p:ph type="subTitle" idx="1" hasCustomPrompt="1"/>
          </p:nvPr>
        </p:nvSpPr>
        <p:spPr>
          <a:xfrm>
            <a:off x="689113" y="2803293"/>
            <a:ext cx="8629059" cy="549275"/>
          </a:xfrm>
        </p:spPr>
        <p:txBody>
          <a:bodyPr anchor="ctr"/>
          <a:lstStyle>
            <a:lvl1pPr marL="0" indent="0" algn="l">
              <a:buNone/>
              <a:defRPr sz="2400" b="0" i="0">
                <a:solidFill>
                  <a:schemeClr val="tx2"/>
                </a:solidFill>
                <a:latin typeface="+mj-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add divider slide subtitle</a:t>
            </a:r>
          </a:p>
        </p:txBody>
      </p:sp>
      <p:sp>
        <p:nvSpPr>
          <p:cNvPr id="6" name="Title 1">
            <a:extLst>
              <a:ext uri="{FF2B5EF4-FFF2-40B4-BE49-F238E27FC236}">
                <a16:creationId xmlns:a16="http://schemas.microsoft.com/office/drawing/2014/main" id="{0B412BE3-19DA-417A-9297-25B21E705247}"/>
              </a:ext>
            </a:extLst>
          </p:cNvPr>
          <p:cNvSpPr>
            <a:spLocks noGrp="1"/>
          </p:cNvSpPr>
          <p:nvPr>
            <p:ph type="ctrTitle" hasCustomPrompt="1"/>
          </p:nvPr>
        </p:nvSpPr>
        <p:spPr>
          <a:xfrm>
            <a:off x="689114" y="588970"/>
            <a:ext cx="10813773" cy="2077797"/>
          </a:xfrm>
        </p:spPr>
        <p:txBody>
          <a:bodyPr anchor="ctr">
            <a:normAutofit/>
          </a:bodyPr>
          <a:lstStyle>
            <a:lvl1pPr algn="l">
              <a:defRPr sz="6500" b="1" i="0">
                <a:solidFill>
                  <a:schemeClr val="accent6"/>
                </a:solidFill>
                <a:latin typeface="+mj-lt"/>
                <a:ea typeface="Tahoma" panose="020B0604030504040204" pitchFamily="34" charset="0"/>
                <a:cs typeface="Tahoma" panose="020B0604030504040204" pitchFamily="34" charset="0"/>
              </a:defRPr>
            </a:lvl1pPr>
          </a:lstStyle>
          <a:p>
            <a:r>
              <a:rPr lang="en-GB" noProof="0"/>
              <a:t>Click to add divider slide title </a:t>
            </a:r>
          </a:p>
        </p:txBody>
      </p:sp>
      <p:grpSp>
        <p:nvGrpSpPr>
          <p:cNvPr id="12" name="Group 11">
            <a:extLst>
              <a:ext uri="{FF2B5EF4-FFF2-40B4-BE49-F238E27FC236}">
                <a16:creationId xmlns:a16="http://schemas.microsoft.com/office/drawing/2014/main" id="{75240828-5BA0-4452-A932-42A3BE2D8A0F}"/>
              </a:ext>
            </a:extLst>
          </p:cNvPr>
          <p:cNvGrpSpPr/>
          <p:nvPr userDrawn="1"/>
        </p:nvGrpSpPr>
        <p:grpSpPr>
          <a:xfrm>
            <a:off x="-911820" y="588970"/>
            <a:ext cx="742809" cy="1946294"/>
            <a:chOff x="3313995" y="-4578530"/>
            <a:chExt cx="742809" cy="3715559"/>
          </a:xfrm>
        </p:grpSpPr>
        <p:cxnSp>
          <p:nvCxnSpPr>
            <p:cNvPr id="13" name="Straight Connector 12">
              <a:extLst>
                <a:ext uri="{FF2B5EF4-FFF2-40B4-BE49-F238E27FC236}">
                  <a16:creationId xmlns:a16="http://schemas.microsoft.com/office/drawing/2014/main" id="{F8C53926-1665-4AAF-B47B-15188407E6A8}"/>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879BBF79-83A3-46B8-9262-7850B9890769}"/>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EAF6EC3-E065-496D-8E56-5493A5797D31}"/>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4D7DE1C-3EBE-4D91-B001-EB0FD8F89D49}"/>
              </a:ext>
            </a:extLst>
          </p:cNvPr>
          <p:cNvGrpSpPr/>
          <p:nvPr userDrawn="1"/>
        </p:nvGrpSpPr>
        <p:grpSpPr>
          <a:xfrm>
            <a:off x="-911820" y="2747575"/>
            <a:ext cx="742809" cy="660709"/>
            <a:chOff x="3313995" y="-4578530"/>
            <a:chExt cx="742809" cy="3715559"/>
          </a:xfrm>
        </p:grpSpPr>
        <p:cxnSp>
          <p:nvCxnSpPr>
            <p:cNvPr id="17" name="Straight Connector 16">
              <a:extLst>
                <a:ext uri="{FF2B5EF4-FFF2-40B4-BE49-F238E27FC236}">
                  <a16:creationId xmlns:a16="http://schemas.microsoft.com/office/drawing/2014/main" id="{5E5901E3-543B-4621-BD3D-846CAD01E54B}"/>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D9B0235-041E-41F1-ACAB-0651B05E069F}"/>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E7ECC82-09E7-4170-B309-FAE8A3974F51}"/>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944A64DF-8A38-4CAD-A59E-58E4E4395B0C}"/>
              </a:ext>
            </a:extLst>
          </p:cNvPr>
          <p:cNvSpPr txBox="1"/>
          <p:nvPr userDrawn="1"/>
        </p:nvSpPr>
        <p:spPr>
          <a:xfrm>
            <a:off x="-2074014" y="2803293"/>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Subtitle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 24pt</a:t>
            </a:r>
          </a:p>
        </p:txBody>
      </p:sp>
      <p:sp>
        <p:nvSpPr>
          <p:cNvPr id="21" name="TextBox 20">
            <a:extLst>
              <a:ext uri="{FF2B5EF4-FFF2-40B4-BE49-F238E27FC236}">
                <a16:creationId xmlns:a16="http://schemas.microsoft.com/office/drawing/2014/main" id="{2E6CF32F-ECFD-47F7-BF04-12B29E9F4DCF}"/>
              </a:ext>
            </a:extLst>
          </p:cNvPr>
          <p:cNvSpPr txBox="1"/>
          <p:nvPr userDrawn="1"/>
        </p:nvSpPr>
        <p:spPr>
          <a:xfrm>
            <a:off x="-2074013" y="1262268"/>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US" sz="1100" b="0" i="0" spc="0" baseline="0">
                <a:solidFill>
                  <a:schemeClr val="tx1"/>
                </a:solidFill>
                <a:latin typeface="Galano Grotesque Medium" panose="00000600000000000000" pitchFamily="50" charset="0"/>
              </a:rPr>
              <a:t>1-2 line titles – 65pt </a:t>
            </a:r>
            <a:endParaRPr lang="en-GB" sz="1100" b="0" i="0" spc="0" baseline="0">
              <a:solidFill>
                <a:schemeClr val="tx1"/>
              </a:solidFill>
              <a:latin typeface="Galano Grotesque Medium" panose="00000600000000000000" pitchFamily="50" charset="0"/>
            </a:endParaRPr>
          </a:p>
        </p:txBody>
      </p:sp>
      <p:sp>
        <p:nvSpPr>
          <p:cNvPr id="22" name="TextBox 21">
            <a:extLst>
              <a:ext uri="{FF2B5EF4-FFF2-40B4-BE49-F238E27FC236}">
                <a16:creationId xmlns:a16="http://schemas.microsoft.com/office/drawing/2014/main" id="{35185ED6-6535-4F25-BD72-A7DDCA7D33C0}"/>
              </a:ext>
            </a:extLst>
          </p:cNvPr>
          <p:cNvSpPr txBox="1"/>
          <p:nvPr userDrawn="1"/>
        </p:nvSpPr>
        <p:spPr>
          <a:xfrm>
            <a:off x="-1467293" y="6306371"/>
            <a:ext cx="1303104" cy="430887"/>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Flux should not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overlap content</a:t>
            </a:r>
          </a:p>
        </p:txBody>
      </p:sp>
      <p:grpSp>
        <p:nvGrpSpPr>
          <p:cNvPr id="23" name="Group 22">
            <a:extLst>
              <a:ext uri="{FF2B5EF4-FFF2-40B4-BE49-F238E27FC236}">
                <a16:creationId xmlns:a16="http://schemas.microsoft.com/office/drawing/2014/main" id="{30AD5EDC-CAFC-4A0D-B983-7020B34669C4}"/>
              </a:ext>
            </a:extLst>
          </p:cNvPr>
          <p:cNvGrpSpPr/>
          <p:nvPr userDrawn="1"/>
        </p:nvGrpSpPr>
        <p:grpSpPr>
          <a:xfrm>
            <a:off x="745267" y="7128048"/>
            <a:ext cx="5565813" cy="1490803"/>
            <a:chOff x="745267" y="7128048"/>
            <a:chExt cx="5565813" cy="1490803"/>
          </a:xfrm>
        </p:grpSpPr>
        <p:sp>
          <p:nvSpPr>
            <p:cNvPr id="24" name="TextBox 23">
              <a:extLst>
                <a:ext uri="{FF2B5EF4-FFF2-40B4-BE49-F238E27FC236}">
                  <a16:creationId xmlns:a16="http://schemas.microsoft.com/office/drawing/2014/main" id="{39BA92A9-6E6F-4B32-8ED8-3E8012F5938B}"/>
                </a:ext>
              </a:extLst>
            </p:cNvPr>
            <p:cNvSpPr txBox="1"/>
            <p:nvPr userDrawn="1"/>
          </p:nvSpPr>
          <p:spPr>
            <a:xfrm>
              <a:off x="745267"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a:t>
              </a:r>
              <a:endParaRPr lang="en-GB" sz="1100" b="0" i="0" spc="0" baseline="0">
                <a:solidFill>
                  <a:schemeClr val="tx1"/>
                </a:solidFill>
                <a:latin typeface="Galano Grotesque Medium" panose="00000600000000000000" pitchFamily="50" charset="0"/>
              </a:endParaRPr>
            </a:p>
          </p:txBody>
        </p:sp>
        <p:sp>
          <p:nvSpPr>
            <p:cNvPr id="25" name="TextBox 24">
              <a:extLst>
                <a:ext uri="{FF2B5EF4-FFF2-40B4-BE49-F238E27FC236}">
                  <a16:creationId xmlns:a16="http://schemas.microsoft.com/office/drawing/2014/main" id="{BDFFA63B-3FCB-4D98-8D2D-61DA4D660EEC}"/>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a:t>
              </a:r>
              <a:endParaRPr lang="en-GB" sz="1100" b="0" i="0" spc="0" baseline="0">
                <a:solidFill>
                  <a:schemeClr val="tx1"/>
                </a:solidFill>
                <a:latin typeface="Galano Grotesque Medium" panose="00000600000000000000" pitchFamily="50" charset="0"/>
              </a:endParaRPr>
            </a:p>
          </p:txBody>
        </p:sp>
        <p:sp>
          <p:nvSpPr>
            <p:cNvPr id="26" name="Rectangle 25">
              <a:extLst>
                <a:ext uri="{FF2B5EF4-FFF2-40B4-BE49-F238E27FC236}">
                  <a16:creationId xmlns:a16="http://schemas.microsoft.com/office/drawing/2014/main" id="{42C0A90D-936A-46B6-B8CB-0306B63496DA}"/>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7" name="Rectangle 26">
              <a:extLst>
                <a:ext uri="{FF2B5EF4-FFF2-40B4-BE49-F238E27FC236}">
                  <a16:creationId xmlns:a16="http://schemas.microsoft.com/office/drawing/2014/main" id="{7FA2FA60-734F-40BE-BD37-306AC6CF8250}"/>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28" name="Rectangle 27">
              <a:extLst>
                <a:ext uri="{FF2B5EF4-FFF2-40B4-BE49-F238E27FC236}">
                  <a16:creationId xmlns:a16="http://schemas.microsoft.com/office/drawing/2014/main" id="{B611AD36-E695-4B0D-9D24-43EEE08DA727}"/>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9286FE68-FAC4-4754-B466-41BECAAD4C68}"/>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0" name="Rectangle 29">
              <a:extLst>
                <a:ext uri="{FF2B5EF4-FFF2-40B4-BE49-F238E27FC236}">
                  <a16:creationId xmlns:a16="http://schemas.microsoft.com/office/drawing/2014/main" id="{05B2D685-1C77-492D-9B59-6EC93F1424EF}"/>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1" name="Rectangle 30">
              <a:extLst>
                <a:ext uri="{FF2B5EF4-FFF2-40B4-BE49-F238E27FC236}">
                  <a16:creationId xmlns:a16="http://schemas.microsoft.com/office/drawing/2014/main" id="{28BB7164-20D4-4857-AA34-DD3E42778D1F}"/>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2" name="TextBox 31">
              <a:extLst>
                <a:ext uri="{FF2B5EF4-FFF2-40B4-BE49-F238E27FC236}">
                  <a16:creationId xmlns:a16="http://schemas.microsoft.com/office/drawing/2014/main" id="{B73768E5-30F2-4DC6-A8AD-0887623A665C}"/>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3" name="TextBox 32">
              <a:extLst>
                <a:ext uri="{FF2B5EF4-FFF2-40B4-BE49-F238E27FC236}">
                  <a16:creationId xmlns:a16="http://schemas.microsoft.com/office/drawing/2014/main" id="{C7A4B067-33F5-4886-ADC5-D3AC26B6A255}"/>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4" name="TextBox 33">
              <a:extLst>
                <a:ext uri="{FF2B5EF4-FFF2-40B4-BE49-F238E27FC236}">
                  <a16:creationId xmlns:a16="http://schemas.microsoft.com/office/drawing/2014/main" id="{738F278A-DE3A-4ACF-9291-FC93AD7B497E}"/>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5" name="TextBox 34">
              <a:extLst>
                <a:ext uri="{FF2B5EF4-FFF2-40B4-BE49-F238E27FC236}">
                  <a16:creationId xmlns:a16="http://schemas.microsoft.com/office/drawing/2014/main" id="{5CCF641D-53B0-47AE-8E49-2AB32D42B144}"/>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6" name="TextBox 35">
              <a:extLst>
                <a:ext uri="{FF2B5EF4-FFF2-40B4-BE49-F238E27FC236}">
                  <a16:creationId xmlns:a16="http://schemas.microsoft.com/office/drawing/2014/main" id="{9FB614A7-4AAC-401D-B35D-FC9DFCDBD8AA}"/>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7" name="TextBox 36">
              <a:extLst>
                <a:ext uri="{FF2B5EF4-FFF2-40B4-BE49-F238E27FC236}">
                  <a16:creationId xmlns:a16="http://schemas.microsoft.com/office/drawing/2014/main" id="{3B8BBE4E-2F60-49B3-9AA0-8C965A224564}"/>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38" name="Group 37">
            <a:extLst>
              <a:ext uri="{FF2B5EF4-FFF2-40B4-BE49-F238E27FC236}">
                <a16:creationId xmlns:a16="http://schemas.microsoft.com/office/drawing/2014/main" id="{72910512-A586-4CEF-ABCB-5937629388E1}"/>
              </a:ext>
            </a:extLst>
          </p:cNvPr>
          <p:cNvGrpSpPr/>
          <p:nvPr userDrawn="1"/>
        </p:nvGrpSpPr>
        <p:grpSpPr>
          <a:xfrm>
            <a:off x="10942648" y="6284532"/>
            <a:ext cx="1739326" cy="1337434"/>
            <a:chOff x="10942648" y="6284532"/>
            <a:chExt cx="1739326" cy="1337434"/>
          </a:xfrm>
        </p:grpSpPr>
        <p:sp>
          <p:nvSpPr>
            <p:cNvPr id="39" name="Rectangle 38">
              <a:extLst>
                <a:ext uri="{FF2B5EF4-FFF2-40B4-BE49-F238E27FC236}">
                  <a16:creationId xmlns:a16="http://schemas.microsoft.com/office/drawing/2014/main" id="{CDAA433C-2EE4-4733-95C1-127A9BEB2009}"/>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C3B615B7-5AA9-47C2-9031-D5696BB8C6BA}"/>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Connector 40">
              <a:extLst>
                <a:ext uri="{FF2B5EF4-FFF2-40B4-BE49-F238E27FC236}">
                  <a16:creationId xmlns:a16="http://schemas.microsoft.com/office/drawing/2014/main" id="{2B07227A-AE64-47B7-ACAE-15B0F4E9DB39}"/>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E48A92-1680-4310-BDB1-0AA84BF81270}"/>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45946CB-6260-4956-9D7C-B271473BE899}"/>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FDE630-8DA2-4808-87E6-87A4CD5BF652}"/>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2C2043F-0FB8-4CCE-BEB5-E057EB855EAE}"/>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47" name="Picture 46" descr="A close up of a logo&#10;&#10;Description automatically generated">
            <a:extLst>
              <a:ext uri="{FF2B5EF4-FFF2-40B4-BE49-F238E27FC236}">
                <a16:creationId xmlns:a16="http://schemas.microsoft.com/office/drawing/2014/main" id="{A0F71CC4-11A5-4B9C-940A-657CC2CFB0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Tree>
    <p:extLst>
      <p:ext uri="{BB962C8B-B14F-4D97-AF65-F5344CB8AC3E}">
        <p14:creationId xmlns:p14="http://schemas.microsoft.com/office/powerpoint/2010/main" val="3717519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ll to action layout">
    <p:bg>
      <p:bgPr>
        <a:gradFill>
          <a:gsLst>
            <a:gs pos="0">
              <a:schemeClr val="accent1"/>
            </a:gs>
            <a:gs pos="28000">
              <a:schemeClr val="accent2"/>
            </a:gs>
            <a:gs pos="78000">
              <a:schemeClr val="accent3"/>
            </a:gs>
          </a:gsLst>
          <a:lin ang="10800000" scaled="0"/>
        </a:gradFill>
        <a:effectLst/>
      </p:bgPr>
    </p:bg>
    <p:spTree>
      <p:nvGrpSpPr>
        <p:cNvPr id="1" name=""/>
        <p:cNvGrpSpPr/>
        <p:nvPr/>
      </p:nvGrpSpPr>
      <p:grpSpPr>
        <a:xfrm>
          <a:off x="0" y="0"/>
          <a:ext cx="0" cy="0"/>
          <a:chOff x="0" y="0"/>
          <a:chExt cx="0" cy="0"/>
        </a:xfrm>
      </p:grpSpPr>
      <p:pic>
        <p:nvPicPr>
          <p:cNvPr id="5" name="Picture 66">
            <a:extLst>
              <a:ext uri="{FF2B5EF4-FFF2-40B4-BE49-F238E27FC236}">
                <a16:creationId xmlns:a16="http://schemas.microsoft.com/office/drawing/2014/main" id="{9B0B6FAD-4836-46A8-9CAD-F99CEA9E34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93828" y="6417840"/>
            <a:ext cx="911542" cy="245038"/>
          </a:xfrm>
          <a:prstGeom prst="rect">
            <a:avLst/>
          </a:prstGeom>
        </p:spPr>
      </p:pic>
      <p:sp>
        <p:nvSpPr>
          <p:cNvPr id="6" name="Title 1">
            <a:extLst>
              <a:ext uri="{FF2B5EF4-FFF2-40B4-BE49-F238E27FC236}">
                <a16:creationId xmlns:a16="http://schemas.microsoft.com/office/drawing/2014/main" id="{0DCBFBDD-84F5-4F7E-8054-D0B996903ED9}"/>
              </a:ext>
            </a:extLst>
          </p:cNvPr>
          <p:cNvSpPr>
            <a:spLocks noGrp="1"/>
          </p:cNvSpPr>
          <p:nvPr>
            <p:ph type="title" hasCustomPrompt="1"/>
          </p:nvPr>
        </p:nvSpPr>
        <p:spPr>
          <a:xfrm>
            <a:off x="689112" y="2351885"/>
            <a:ext cx="9525000" cy="2154230"/>
          </a:xfrm>
        </p:spPr>
        <p:txBody>
          <a:bodyPr anchor="ctr">
            <a:normAutofit/>
          </a:bodyPr>
          <a:lstStyle>
            <a:lvl1pPr algn="l">
              <a:lnSpc>
                <a:spcPct val="100000"/>
              </a:lnSpc>
              <a:defRPr sz="6500" b="1" i="0">
                <a:solidFill>
                  <a:schemeClr val="bg1"/>
                </a:solidFill>
                <a:latin typeface="Century Gothic" panose="020B0502020202020204" pitchFamily="34" charset="0"/>
              </a:defRPr>
            </a:lvl1pPr>
          </a:lstStyle>
          <a:p>
            <a:r>
              <a:rPr lang="en-GB" noProof="0"/>
              <a:t>Click to add title </a:t>
            </a:r>
          </a:p>
        </p:txBody>
      </p:sp>
      <p:grpSp>
        <p:nvGrpSpPr>
          <p:cNvPr id="4" name="Group 3">
            <a:extLst>
              <a:ext uri="{FF2B5EF4-FFF2-40B4-BE49-F238E27FC236}">
                <a16:creationId xmlns:a16="http://schemas.microsoft.com/office/drawing/2014/main" id="{2A0298D3-A280-4841-88A0-FAF214B7A0D3}"/>
              </a:ext>
            </a:extLst>
          </p:cNvPr>
          <p:cNvGrpSpPr/>
          <p:nvPr userDrawn="1"/>
        </p:nvGrpSpPr>
        <p:grpSpPr>
          <a:xfrm>
            <a:off x="-902431" y="2351885"/>
            <a:ext cx="742809" cy="2154230"/>
            <a:chOff x="3313995" y="-4578530"/>
            <a:chExt cx="742809" cy="3715559"/>
          </a:xfrm>
        </p:grpSpPr>
        <p:cxnSp>
          <p:nvCxnSpPr>
            <p:cNvPr id="7" name="Straight Connector 6">
              <a:extLst>
                <a:ext uri="{FF2B5EF4-FFF2-40B4-BE49-F238E27FC236}">
                  <a16:creationId xmlns:a16="http://schemas.microsoft.com/office/drawing/2014/main" id="{443F90C3-5A68-499C-85E8-6FCCE50CF440}"/>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8949A18-C5AE-4ACE-85C2-F153710F6F4A}"/>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6E8EC558-7BD4-4B0C-A0CF-1F395BE68A2C}"/>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8CD1320-4666-4BCA-BBA8-DD82CD7E2B21}"/>
              </a:ext>
            </a:extLst>
          </p:cNvPr>
          <p:cNvSpPr txBox="1"/>
          <p:nvPr userDrawn="1"/>
        </p:nvSpPr>
        <p:spPr>
          <a:xfrm>
            <a:off x="-2064624" y="3153439"/>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65pt</a:t>
            </a:r>
          </a:p>
        </p:txBody>
      </p:sp>
      <p:grpSp>
        <p:nvGrpSpPr>
          <p:cNvPr id="11" name="Group 10">
            <a:extLst>
              <a:ext uri="{FF2B5EF4-FFF2-40B4-BE49-F238E27FC236}">
                <a16:creationId xmlns:a16="http://schemas.microsoft.com/office/drawing/2014/main" id="{26DF59BE-DCE7-49BB-9C2A-A8FFC955B29F}"/>
              </a:ext>
            </a:extLst>
          </p:cNvPr>
          <p:cNvGrpSpPr/>
          <p:nvPr userDrawn="1"/>
        </p:nvGrpSpPr>
        <p:grpSpPr>
          <a:xfrm>
            <a:off x="748469" y="7128048"/>
            <a:ext cx="5562611" cy="1490803"/>
            <a:chOff x="748469" y="7128048"/>
            <a:chExt cx="5562611" cy="1490803"/>
          </a:xfrm>
        </p:grpSpPr>
        <p:sp>
          <p:nvSpPr>
            <p:cNvPr id="12" name="TextBox 11">
              <a:extLst>
                <a:ext uri="{FF2B5EF4-FFF2-40B4-BE49-F238E27FC236}">
                  <a16:creationId xmlns:a16="http://schemas.microsoft.com/office/drawing/2014/main" id="{F4C56813-9476-4429-AE31-A498977CA52C}"/>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13" name="TextBox 12">
              <a:extLst>
                <a:ext uri="{FF2B5EF4-FFF2-40B4-BE49-F238E27FC236}">
                  <a16:creationId xmlns:a16="http://schemas.microsoft.com/office/drawing/2014/main" id="{82CA3BDF-841A-4124-B69B-4599CEED18FA}"/>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a:t>
              </a:r>
              <a:endParaRPr lang="en-GB" sz="1100" b="0" i="0" spc="0" baseline="0">
                <a:solidFill>
                  <a:schemeClr val="tx1"/>
                </a:solidFill>
                <a:latin typeface="Galano Grotesque Medium" panose="00000600000000000000" pitchFamily="50" charset="0"/>
              </a:endParaRPr>
            </a:p>
          </p:txBody>
        </p:sp>
        <p:sp>
          <p:nvSpPr>
            <p:cNvPr id="14" name="Rectangle 13">
              <a:extLst>
                <a:ext uri="{FF2B5EF4-FFF2-40B4-BE49-F238E27FC236}">
                  <a16:creationId xmlns:a16="http://schemas.microsoft.com/office/drawing/2014/main" id="{4B4AC6A7-01DF-4A0C-903A-2D9C5CF1E211}"/>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5" name="Rectangle 14">
              <a:extLst>
                <a:ext uri="{FF2B5EF4-FFF2-40B4-BE49-F238E27FC236}">
                  <a16:creationId xmlns:a16="http://schemas.microsoft.com/office/drawing/2014/main" id="{949A813F-B542-4FAB-BD8F-F530BF7BAB31}"/>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6" name="Rectangle 15">
              <a:extLst>
                <a:ext uri="{FF2B5EF4-FFF2-40B4-BE49-F238E27FC236}">
                  <a16:creationId xmlns:a16="http://schemas.microsoft.com/office/drawing/2014/main" id="{D83807F6-206F-4BF9-BE09-994A0FDD4649}"/>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7" name="Rectangle 16">
              <a:extLst>
                <a:ext uri="{FF2B5EF4-FFF2-40B4-BE49-F238E27FC236}">
                  <a16:creationId xmlns:a16="http://schemas.microsoft.com/office/drawing/2014/main" id="{8D0CE260-A39A-4A9A-B236-A5ECC085500A}"/>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8" name="Rectangle 17">
              <a:extLst>
                <a:ext uri="{FF2B5EF4-FFF2-40B4-BE49-F238E27FC236}">
                  <a16:creationId xmlns:a16="http://schemas.microsoft.com/office/drawing/2014/main" id="{486C6B10-396D-4B14-B5C5-E31350EA9F57}"/>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9" name="Rectangle 18">
              <a:extLst>
                <a:ext uri="{FF2B5EF4-FFF2-40B4-BE49-F238E27FC236}">
                  <a16:creationId xmlns:a16="http://schemas.microsoft.com/office/drawing/2014/main" id="{3B2053FE-255B-409E-8898-C3EAE4CA92BF}"/>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0" name="TextBox 19">
              <a:extLst>
                <a:ext uri="{FF2B5EF4-FFF2-40B4-BE49-F238E27FC236}">
                  <a16:creationId xmlns:a16="http://schemas.microsoft.com/office/drawing/2014/main" id="{8177658E-7D31-403A-A6CC-E5CCE87EB876}"/>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21" name="TextBox 20">
              <a:extLst>
                <a:ext uri="{FF2B5EF4-FFF2-40B4-BE49-F238E27FC236}">
                  <a16:creationId xmlns:a16="http://schemas.microsoft.com/office/drawing/2014/main" id="{8928315F-A083-4ADD-B331-BA78C26D4BDB}"/>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22" name="TextBox 21">
              <a:extLst>
                <a:ext uri="{FF2B5EF4-FFF2-40B4-BE49-F238E27FC236}">
                  <a16:creationId xmlns:a16="http://schemas.microsoft.com/office/drawing/2014/main" id="{92CE3CC5-D6E4-4008-AEFD-BF47878E188E}"/>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23" name="TextBox 22">
              <a:extLst>
                <a:ext uri="{FF2B5EF4-FFF2-40B4-BE49-F238E27FC236}">
                  <a16:creationId xmlns:a16="http://schemas.microsoft.com/office/drawing/2014/main" id="{833EE469-1C12-44A4-8E57-6D4A1752A764}"/>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24" name="TextBox 23">
              <a:extLst>
                <a:ext uri="{FF2B5EF4-FFF2-40B4-BE49-F238E27FC236}">
                  <a16:creationId xmlns:a16="http://schemas.microsoft.com/office/drawing/2014/main" id="{71D30A28-4438-497A-A396-D41CA803885D}"/>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25" name="TextBox 24">
              <a:extLst>
                <a:ext uri="{FF2B5EF4-FFF2-40B4-BE49-F238E27FC236}">
                  <a16:creationId xmlns:a16="http://schemas.microsoft.com/office/drawing/2014/main" id="{442B9B69-825A-4581-BDFA-BA23444583DD}"/>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26" name="Group 25">
            <a:extLst>
              <a:ext uri="{FF2B5EF4-FFF2-40B4-BE49-F238E27FC236}">
                <a16:creationId xmlns:a16="http://schemas.microsoft.com/office/drawing/2014/main" id="{FAB603E1-A711-4FB0-90EC-FD042B39556A}"/>
              </a:ext>
            </a:extLst>
          </p:cNvPr>
          <p:cNvGrpSpPr/>
          <p:nvPr userDrawn="1"/>
        </p:nvGrpSpPr>
        <p:grpSpPr>
          <a:xfrm>
            <a:off x="10942648" y="6284532"/>
            <a:ext cx="1739326" cy="1337434"/>
            <a:chOff x="10942648" y="6284532"/>
            <a:chExt cx="1739326" cy="1337434"/>
          </a:xfrm>
        </p:grpSpPr>
        <p:sp>
          <p:nvSpPr>
            <p:cNvPr id="27" name="Rectangle 26">
              <a:extLst>
                <a:ext uri="{FF2B5EF4-FFF2-40B4-BE49-F238E27FC236}">
                  <a16:creationId xmlns:a16="http://schemas.microsoft.com/office/drawing/2014/main" id="{7B0935A5-2AC1-4FBC-A1C4-D2B21D4E42CA}"/>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1C5BE8C5-DD22-4173-86BB-86636D36AC56}"/>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9F4859CD-1BCA-47CD-A907-77DE03A57D41}"/>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19B989-1803-43E9-BE2B-1E26C66E6A48}"/>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3973A9-4CE0-44D3-BE83-E9ED67195937}"/>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1B9E5D-C3AD-4DFE-8396-028764F363F3}"/>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B3BDD2A-3354-4599-8D1D-9E487C090AD5}"/>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spTree>
    <p:extLst>
      <p:ext uri="{BB962C8B-B14F-4D97-AF65-F5344CB8AC3E}">
        <p14:creationId xmlns:p14="http://schemas.microsoft.com/office/powerpoint/2010/main" val="3530317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board">
    <p:bg>
      <p:bgPr>
        <a:gradFill>
          <a:gsLst>
            <a:gs pos="0">
              <a:schemeClr val="accent1"/>
            </a:gs>
            <a:gs pos="54000">
              <a:schemeClr val="accent2"/>
            </a:gs>
            <a:gs pos="96000">
              <a:schemeClr val="accent3"/>
            </a:gs>
          </a:gsLst>
          <a:lin ang="0" scaled="1"/>
        </a:gradFill>
        <a:effectLst/>
      </p:bgPr>
    </p:bg>
    <p:spTree>
      <p:nvGrpSpPr>
        <p:cNvPr id="1" name=""/>
        <p:cNvGrpSpPr/>
        <p:nvPr/>
      </p:nvGrpSpPr>
      <p:grpSpPr>
        <a:xfrm>
          <a:off x="0" y="0"/>
          <a:ext cx="0" cy="0"/>
          <a:chOff x="0" y="0"/>
          <a:chExt cx="0" cy="0"/>
        </a:xfrm>
      </p:grpSpPr>
      <p:pic>
        <p:nvPicPr>
          <p:cNvPr id="6" name="Picture 5" descr="A picture containing flower, food&#10;&#10;Description automatically generated">
            <a:extLst>
              <a:ext uri="{FF2B5EF4-FFF2-40B4-BE49-F238E27FC236}">
                <a16:creationId xmlns:a16="http://schemas.microsoft.com/office/drawing/2014/main" id="{3B578777-737F-4C7E-A064-0DB55A806D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3B7EF98-86B6-4DE3-9002-6ED0884339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788447"/>
            <a:ext cx="11218548" cy="6069553"/>
          </a:xfrm>
          <a:prstGeom prst="rect">
            <a:avLst/>
          </a:prstGeom>
        </p:spPr>
      </p:pic>
      <p:sp>
        <p:nvSpPr>
          <p:cNvPr id="4" name="TextBox 3">
            <a:extLst>
              <a:ext uri="{FF2B5EF4-FFF2-40B4-BE49-F238E27FC236}">
                <a16:creationId xmlns:a16="http://schemas.microsoft.com/office/drawing/2014/main" id="{13F2D28A-85A6-4998-9EA3-661373C5CEF9}"/>
              </a:ext>
            </a:extLst>
          </p:cNvPr>
          <p:cNvSpPr txBox="1"/>
          <p:nvPr userDrawn="1"/>
        </p:nvSpPr>
        <p:spPr>
          <a:xfrm>
            <a:off x="-1467293" y="6306371"/>
            <a:ext cx="1303104" cy="430887"/>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Flux should not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overlap content</a:t>
            </a:r>
          </a:p>
        </p:txBody>
      </p:sp>
      <p:grpSp>
        <p:nvGrpSpPr>
          <p:cNvPr id="5" name="Group 4">
            <a:extLst>
              <a:ext uri="{FF2B5EF4-FFF2-40B4-BE49-F238E27FC236}">
                <a16:creationId xmlns:a16="http://schemas.microsoft.com/office/drawing/2014/main" id="{DD38186D-37C0-4A32-B973-657ECF3D473A}"/>
              </a:ext>
            </a:extLst>
          </p:cNvPr>
          <p:cNvGrpSpPr/>
          <p:nvPr userDrawn="1"/>
        </p:nvGrpSpPr>
        <p:grpSpPr>
          <a:xfrm>
            <a:off x="748469" y="7128048"/>
            <a:ext cx="5562611" cy="1490803"/>
            <a:chOff x="748469" y="7128048"/>
            <a:chExt cx="5562611" cy="1490803"/>
          </a:xfrm>
        </p:grpSpPr>
        <p:sp>
          <p:nvSpPr>
            <p:cNvPr id="7" name="TextBox 6">
              <a:extLst>
                <a:ext uri="{FF2B5EF4-FFF2-40B4-BE49-F238E27FC236}">
                  <a16:creationId xmlns:a16="http://schemas.microsoft.com/office/drawing/2014/main" id="{D279A214-578A-45AB-9EC1-CF7B00FF7320}"/>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8" name="TextBox 7">
              <a:extLst>
                <a:ext uri="{FF2B5EF4-FFF2-40B4-BE49-F238E27FC236}">
                  <a16:creationId xmlns:a16="http://schemas.microsoft.com/office/drawing/2014/main" id="{16B2A5FF-034F-4A12-B88B-24E592314AA6}"/>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9" name="Rectangle 8">
              <a:extLst>
                <a:ext uri="{FF2B5EF4-FFF2-40B4-BE49-F238E27FC236}">
                  <a16:creationId xmlns:a16="http://schemas.microsoft.com/office/drawing/2014/main" id="{47664189-2A26-465A-B01C-B5C2371AD6F4}"/>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0" name="Rectangle 9">
              <a:extLst>
                <a:ext uri="{FF2B5EF4-FFF2-40B4-BE49-F238E27FC236}">
                  <a16:creationId xmlns:a16="http://schemas.microsoft.com/office/drawing/2014/main" id="{716F0B1C-0033-41EF-889A-2977C36A5B5A}"/>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11" name="Rectangle 10">
              <a:extLst>
                <a:ext uri="{FF2B5EF4-FFF2-40B4-BE49-F238E27FC236}">
                  <a16:creationId xmlns:a16="http://schemas.microsoft.com/office/drawing/2014/main" id="{BE143A9B-8713-4C82-9AC1-A65B3F47A331}"/>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2" name="Rectangle 11">
              <a:extLst>
                <a:ext uri="{FF2B5EF4-FFF2-40B4-BE49-F238E27FC236}">
                  <a16:creationId xmlns:a16="http://schemas.microsoft.com/office/drawing/2014/main" id="{851C5051-8C25-43C5-A2BB-8CCAB203DE4C}"/>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3" name="Rectangle 12">
              <a:extLst>
                <a:ext uri="{FF2B5EF4-FFF2-40B4-BE49-F238E27FC236}">
                  <a16:creationId xmlns:a16="http://schemas.microsoft.com/office/drawing/2014/main" id="{94B6C7B7-A425-4FB4-9B75-29A18D856E6C}"/>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4" name="Rectangle 13">
              <a:extLst>
                <a:ext uri="{FF2B5EF4-FFF2-40B4-BE49-F238E27FC236}">
                  <a16:creationId xmlns:a16="http://schemas.microsoft.com/office/drawing/2014/main" id="{19D13B28-EF53-4E2D-9D21-3DD1F091FDF2}"/>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15" name="TextBox 14">
              <a:extLst>
                <a:ext uri="{FF2B5EF4-FFF2-40B4-BE49-F238E27FC236}">
                  <a16:creationId xmlns:a16="http://schemas.microsoft.com/office/drawing/2014/main" id="{616650B8-2656-4DDE-B3DB-E1B3A97544D7}"/>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16" name="TextBox 15">
              <a:extLst>
                <a:ext uri="{FF2B5EF4-FFF2-40B4-BE49-F238E27FC236}">
                  <a16:creationId xmlns:a16="http://schemas.microsoft.com/office/drawing/2014/main" id="{573FA5E3-56CA-4D83-9B29-46A86066BB26}"/>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17" name="TextBox 16">
              <a:extLst>
                <a:ext uri="{FF2B5EF4-FFF2-40B4-BE49-F238E27FC236}">
                  <a16:creationId xmlns:a16="http://schemas.microsoft.com/office/drawing/2014/main" id="{67A2F756-2FF6-4AB2-BF7C-2E6B0D2D792D}"/>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18" name="TextBox 17">
              <a:extLst>
                <a:ext uri="{FF2B5EF4-FFF2-40B4-BE49-F238E27FC236}">
                  <a16:creationId xmlns:a16="http://schemas.microsoft.com/office/drawing/2014/main" id="{F3FAA44E-2661-4B51-A6E9-F07028B98EA5}"/>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19" name="TextBox 18">
              <a:extLst>
                <a:ext uri="{FF2B5EF4-FFF2-40B4-BE49-F238E27FC236}">
                  <a16:creationId xmlns:a16="http://schemas.microsoft.com/office/drawing/2014/main" id="{8B578AA8-0774-4C37-BD16-D4B6943BEA0C}"/>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20" name="TextBox 19">
              <a:extLst>
                <a:ext uri="{FF2B5EF4-FFF2-40B4-BE49-F238E27FC236}">
                  <a16:creationId xmlns:a16="http://schemas.microsoft.com/office/drawing/2014/main" id="{0CC37FBD-D5F1-41D5-ACF8-EC1BA113A227}"/>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21" name="Group 20">
            <a:extLst>
              <a:ext uri="{FF2B5EF4-FFF2-40B4-BE49-F238E27FC236}">
                <a16:creationId xmlns:a16="http://schemas.microsoft.com/office/drawing/2014/main" id="{8BE95147-5293-4E76-ABE6-1FE1D6785D79}"/>
              </a:ext>
            </a:extLst>
          </p:cNvPr>
          <p:cNvGrpSpPr/>
          <p:nvPr userDrawn="1"/>
        </p:nvGrpSpPr>
        <p:grpSpPr>
          <a:xfrm>
            <a:off x="10942648" y="6284532"/>
            <a:ext cx="1739326" cy="1337434"/>
            <a:chOff x="10942648" y="6284532"/>
            <a:chExt cx="1739326" cy="1337434"/>
          </a:xfrm>
        </p:grpSpPr>
        <p:sp>
          <p:nvSpPr>
            <p:cNvPr id="22" name="Rectangle 21">
              <a:extLst>
                <a:ext uri="{FF2B5EF4-FFF2-40B4-BE49-F238E27FC236}">
                  <a16:creationId xmlns:a16="http://schemas.microsoft.com/office/drawing/2014/main" id="{29135358-5266-4B5E-BCA2-471D71CFC772}"/>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7C3BEDE-88E0-4B9C-A628-6AAF533E547B}"/>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Connector 23">
              <a:extLst>
                <a:ext uri="{FF2B5EF4-FFF2-40B4-BE49-F238E27FC236}">
                  <a16:creationId xmlns:a16="http://schemas.microsoft.com/office/drawing/2014/main" id="{D324385E-C5E6-406E-B97D-9AA16A74A8F6}"/>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7143CC-A20B-4352-8833-0C22150CFA8F}"/>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8F321E3-EB9C-4902-ADBA-DD84429A010D}"/>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9A482D-0342-4599-87A3-49D65FF4D09A}"/>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63215B2-4EEB-4D27-9CF2-05F95DBF4D73}"/>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spTree>
    <p:extLst>
      <p:ext uri="{BB962C8B-B14F-4D97-AF65-F5344CB8AC3E}">
        <p14:creationId xmlns:p14="http://schemas.microsoft.com/office/powerpoint/2010/main" val="273712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layou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7FD1A06-C30F-4314-888A-FA1CF321762B}"/>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0B100232-09EB-4C16-B547-5537B1531433}"/>
              </a:ext>
            </a:extLst>
          </p:cNvPr>
          <p:cNvSpPr>
            <a:spLocks noGrp="1"/>
          </p:cNvSpPr>
          <p:nvPr>
            <p:ph type="sldNum" sz="quarter" idx="11"/>
          </p:nvPr>
        </p:nvSpPr>
        <p:spPr/>
        <p:txBody>
          <a:bodyPr/>
          <a:lstStyle/>
          <a:p>
            <a:fld id="{137FA334-BE47-F143-B4E7-F04D9DD09270}" type="slidenum">
              <a:rPr lang="en-GB" noProof="0" smtClean="0"/>
              <a:pPr/>
              <a:t>‹#›</a:t>
            </a:fld>
            <a:endParaRPr lang="en-GB" noProof="0"/>
          </a:p>
        </p:txBody>
      </p:sp>
      <p:sp>
        <p:nvSpPr>
          <p:cNvPr id="10" name="Text Placeholder 9">
            <a:extLst>
              <a:ext uri="{FF2B5EF4-FFF2-40B4-BE49-F238E27FC236}">
                <a16:creationId xmlns:a16="http://schemas.microsoft.com/office/drawing/2014/main" id="{C0CCFC33-4B78-43B3-8865-3E216712C6A4}"/>
              </a:ext>
            </a:extLst>
          </p:cNvPr>
          <p:cNvSpPr>
            <a:spLocks noGrp="1"/>
          </p:cNvSpPr>
          <p:nvPr>
            <p:ph type="body" sz="quarter" idx="13" hasCustomPrompt="1"/>
          </p:nvPr>
        </p:nvSpPr>
        <p:spPr>
          <a:xfrm>
            <a:off x="838201" y="2059413"/>
            <a:ext cx="10515600" cy="3706387"/>
          </a:xfrm>
        </p:spPr>
        <p:txBody>
          <a:bodyPr numCol="1">
            <a:normAutofit/>
          </a:bodyPr>
          <a:lstStyle>
            <a:lvl1pPr marL="342900" marR="0" indent="-342900" algn="l" defTabSz="914400" rtl="0" eaLnBrk="1" fontAlgn="auto" latinLnBrk="0" hangingPunct="1">
              <a:lnSpc>
                <a:spcPct val="100000"/>
              </a:lnSpc>
              <a:spcBef>
                <a:spcPts val="1000"/>
              </a:spcBef>
              <a:spcAft>
                <a:spcPts val="600"/>
              </a:spcAft>
              <a:buClr>
                <a:srgbClr val="575756"/>
              </a:buClr>
              <a:buSzTx/>
              <a:buFont typeface="Arial" panose="020B0604020202020204" pitchFamily="34" charset="0"/>
              <a:buChar char="•"/>
              <a:tabLst/>
              <a:defRPr sz="2400" b="0" i="0">
                <a:solidFill>
                  <a:schemeClr val="tx2"/>
                </a:solidFill>
                <a:latin typeface="Century Gothic" panose="020B0502020202020204" pitchFamily="34" charset="0"/>
                <a:ea typeface="Tahoma" panose="020B0604030504040204" pitchFamily="34" charset="0"/>
                <a:cs typeface="Tahoma" panose="020B0604030504040204" pitchFamily="34" charset="0"/>
              </a:defRPr>
            </a:lvl1pPr>
            <a:lvl5pPr marL="1828800" indent="0">
              <a:buNone/>
              <a:defRPr/>
            </a:lvl5pPr>
          </a:lstStyle>
          <a:p>
            <a:pPr lvl="0"/>
            <a:r>
              <a:rPr lang="en-GB" noProof="0"/>
              <a:t>Lorem ipsum dolor sit amet, consectetuer adipiscing elit. Maecenas porttitor congue massa. </a:t>
            </a:r>
          </a:p>
          <a:p>
            <a:pPr lvl="0"/>
            <a:r>
              <a:rPr lang="en-GB" noProof="0"/>
              <a:t>Fusce posuere, magna sed pulvinar ultricies, purus lectus malesuada libero, sit amet commodo magna eros quis urna.</a:t>
            </a:r>
          </a:p>
          <a:p>
            <a:pPr lvl="0"/>
            <a:r>
              <a:rPr lang="en-GB" noProof="0"/>
              <a:t>Nunc viverra imperdiet enim. Fusce est. Vivamus a tellus.</a:t>
            </a:r>
          </a:p>
          <a:p>
            <a:pPr lvl="0"/>
            <a:r>
              <a:rPr lang="en-GB" noProof="0"/>
              <a:t>Pellentesque habitant morbi tristique senectus et netus et malesuada fames ac turpis egestas. Proin pharetra nonummy pede. Mauris et orci.</a:t>
            </a:r>
          </a:p>
        </p:txBody>
      </p:sp>
      <p:sp>
        <p:nvSpPr>
          <p:cNvPr id="11" name="Title 1">
            <a:extLst>
              <a:ext uri="{FF2B5EF4-FFF2-40B4-BE49-F238E27FC236}">
                <a16:creationId xmlns:a16="http://schemas.microsoft.com/office/drawing/2014/main" id="{3330F3AA-5664-4121-A334-3D9891B2C9F3}"/>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Century Gothic" panose="020B0502020202020204" pitchFamily="34" charset="0"/>
                <a:ea typeface="Tahoma" panose="020B0604030504040204" pitchFamily="34" charset="0"/>
                <a:cs typeface="Tahoma" panose="020B0604030504040204" pitchFamily="34" charset="0"/>
              </a:defRPr>
            </a:lvl1pPr>
          </a:lstStyle>
          <a:p>
            <a:r>
              <a:rPr lang="en-GB" noProof="0"/>
              <a:t>Click to add title</a:t>
            </a:r>
          </a:p>
        </p:txBody>
      </p:sp>
      <p:pic>
        <p:nvPicPr>
          <p:cNvPr id="3" name="Picture 2" descr="A close up of a logo&#10;&#10;Description automatically generated">
            <a:extLst>
              <a:ext uri="{FF2B5EF4-FFF2-40B4-BE49-F238E27FC236}">
                <a16:creationId xmlns:a16="http://schemas.microsoft.com/office/drawing/2014/main" id="{40989FAC-D8DE-4BAC-B8A8-FD18C1DEC7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12" name="Group 11">
            <a:extLst>
              <a:ext uri="{FF2B5EF4-FFF2-40B4-BE49-F238E27FC236}">
                <a16:creationId xmlns:a16="http://schemas.microsoft.com/office/drawing/2014/main" id="{518D6809-15A3-43F1-83F5-226632CB5236}"/>
              </a:ext>
            </a:extLst>
          </p:cNvPr>
          <p:cNvGrpSpPr/>
          <p:nvPr userDrawn="1"/>
        </p:nvGrpSpPr>
        <p:grpSpPr>
          <a:xfrm>
            <a:off x="-902431" y="2048881"/>
            <a:ext cx="742809" cy="3716920"/>
            <a:chOff x="3313995" y="-4578530"/>
            <a:chExt cx="742809" cy="3715559"/>
          </a:xfrm>
        </p:grpSpPr>
        <p:cxnSp>
          <p:nvCxnSpPr>
            <p:cNvPr id="13" name="Straight Connector 12">
              <a:extLst>
                <a:ext uri="{FF2B5EF4-FFF2-40B4-BE49-F238E27FC236}">
                  <a16:creationId xmlns:a16="http://schemas.microsoft.com/office/drawing/2014/main" id="{61CA6BE2-0378-4B66-894F-27C8CF9E018F}"/>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89858F35-2FF1-4E93-8A81-4FD7C84F723C}"/>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19860C5-5993-463E-B51B-2E1204B272ED}"/>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D67C1D-E9D3-4B21-AF54-C27D3C9A9F54}"/>
              </a:ext>
            </a:extLst>
          </p:cNvPr>
          <p:cNvGrpSpPr/>
          <p:nvPr userDrawn="1"/>
        </p:nvGrpSpPr>
        <p:grpSpPr>
          <a:xfrm>
            <a:off x="-902431" y="589289"/>
            <a:ext cx="742809" cy="1325235"/>
            <a:chOff x="3313995" y="-4578530"/>
            <a:chExt cx="742809" cy="3715559"/>
          </a:xfrm>
        </p:grpSpPr>
        <p:cxnSp>
          <p:nvCxnSpPr>
            <p:cNvPr id="17" name="Straight Connector 16">
              <a:extLst>
                <a:ext uri="{FF2B5EF4-FFF2-40B4-BE49-F238E27FC236}">
                  <a16:creationId xmlns:a16="http://schemas.microsoft.com/office/drawing/2014/main" id="{999F5A56-6179-43EF-AEC2-0447FCA6B84F}"/>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2CD35BA-2078-4976-A17E-29233874CDA9}"/>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6262CFB-7CA4-4A82-9FB7-9FD63E62946A}"/>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2A397F0-756F-424D-9199-0BA4FC3F8A09}"/>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21" name="TextBox 20">
            <a:extLst>
              <a:ext uri="{FF2B5EF4-FFF2-40B4-BE49-F238E27FC236}">
                <a16:creationId xmlns:a16="http://schemas.microsoft.com/office/drawing/2014/main" id="{46C17E37-97CE-40FB-A469-EB63268EBE6E}"/>
              </a:ext>
            </a:extLst>
          </p:cNvPr>
          <p:cNvSpPr txBox="1"/>
          <p:nvPr userDrawn="1"/>
        </p:nvSpPr>
        <p:spPr>
          <a:xfrm>
            <a:off x="-2064623" y="3738778"/>
            <a:ext cx="1905001" cy="769441"/>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p>
          <a:p>
            <a:pPr algn="r"/>
            <a:r>
              <a:rPr lang="en-GB" sz="1100" b="0" i="0" spc="0" baseline="0">
                <a:solidFill>
                  <a:schemeClr val="tx1"/>
                </a:solidFill>
                <a:latin typeface="Galano Grotesque Medium" panose="00000600000000000000" pitchFamily="50" charset="0"/>
              </a:rPr>
              <a:t>Minimum 18pt</a:t>
            </a:r>
          </a:p>
        </p:txBody>
      </p:sp>
      <p:grpSp>
        <p:nvGrpSpPr>
          <p:cNvPr id="22" name="Group 21">
            <a:extLst>
              <a:ext uri="{FF2B5EF4-FFF2-40B4-BE49-F238E27FC236}">
                <a16:creationId xmlns:a16="http://schemas.microsoft.com/office/drawing/2014/main" id="{DFC0A5F7-952E-4407-9FDC-8BF1387D0FB3}"/>
              </a:ext>
            </a:extLst>
          </p:cNvPr>
          <p:cNvGrpSpPr/>
          <p:nvPr userDrawn="1"/>
        </p:nvGrpSpPr>
        <p:grpSpPr>
          <a:xfrm>
            <a:off x="748469" y="7128048"/>
            <a:ext cx="5562611" cy="1490803"/>
            <a:chOff x="748469" y="7128048"/>
            <a:chExt cx="5562611" cy="1490803"/>
          </a:xfrm>
        </p:grpSpPr>
        <p:sp>
          <p:nvSpPr>
            <p:cNvPr id="23" name="TextBox 22">
              <a:extLst>
                <a:ext uri="{FF2B5EF4-FFF2-40B4-BE49-F238E27FC236}">
                  <a16:creationId xmlns:a16="http://schemas.microsoft.com/office/drawing/2014/main" id="{E81E102F-D0D8-461E-A08B-1AA20981D612}"/>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24" name="TextBox 23">
              <a:extLst>
                <a:ext uri="{FF2B5EF4-FFF2-40B4-BE49-F238E27FC236}">
                  <a16:creationId xmlns:a16="http://schemas.microsoft.com/office/drawing/2014/main" id="{8A89BEF2-0371-4377-8737-78B26D11AE39}"/>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25" name="Rectangle 24">
              <a:extLst>
                <a:ext uri="{FF2B5EF4-FFF2-40B4-BE49-F238E27FC236}">
                  <a16:creationId xmlns:a16="http://schemas.microsoft.com/office/drawing/2014/main" id="{C5D356FA-2EF7-4702-AB52-BEBCB653E7B0}"/>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6" name="Rectangle 25">
              <a:extLst>
                <a:ext uri="{FF2B5EF4-FFF2-40B4-BE49-F238E27FC236}">
                  <a16:creationId xmlns:a16="http://schemas.microsoft.com/office/drawing/2014/main" id="{E985E70C-B52C-4563-B589-C403934B1772}"/>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27" name="Rectangle 26">
              <a:extLst>
                <a:ext uri="{FF2B5EF4-FFF2-40B4-BE49-F238E27FC236}">
                  <a16:creationId xmlns:a16="http://schemas.microsoft.com/office/drawing/2014/main" id="{B3A88369-715E-4443-8EAA-15EDFEA5B1B2}"/>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8" name="Rectangle 27">
              <a:extLst>
                <a:ext uri="{FF2B5EF4-FFF2-40B4-BE49-F238E27FC236}">
                  <a16:creationId xmlns:a16="http://schemas.microsoft.com/office/drawing/2014/main" id="{493430EF-F785-492F-979E-BFDD512AA50B}"/>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B4E5DA36-D41F-47FA-99E5-81C4C0EBF8A8}"/>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0" name="Rectangle 29">
              <a:extLst>
                <a:ext uri="{FF2B5EF4-FFF2-40B4-BE49-F238E27FC236}">
                  <a16:creationId xmlns:a16="http://schemas.microsoft.com/office/drawing/2014/main" id="{18368B86-7F45-43C3-9F56-6016D153F7A8}"/>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1" name="TextBox 30">
              <a:extLst>
                <a:ext uri="{FF2B5EF4-FFF2-40B4-BE49-F238E27FC236}">
                  <a16:creationId xmlns:a16="http://schemas.microsoft.com/office/drawing/2014/main" id="{C0AB084A-9B81-4AF3-B530-959585EE8BCA}"/>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2" name="TextBox 31">
              <a:extLst>
                <a:ext uri="{FF2B5EF4-FFF2-40B4-BE49-F238E27FC236}">
                  <a16:creationId xmlns:a16="http://schemas.microsoft.com/office/drawing/2014/main" id="{A6F82782-5978-4C88-A5BB-FD544F426D1D}"/>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3" name="TextBox 32">
              <a:extLst>
                <a:ext uri="{FF2B5EF4-FFF2-40B4-BE49-F238E27FC236}">
                  <a16:creationId xmlns:a16="http://schemas.microsoft.com/office/drawing/2014/main" id="{9B83D8BE-628A-46ED-A516-326EC48B49D7}"/>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4" name="TextBox 33">
              <a:extLst>
                <a:ext uri="{FF2B5EF4-FFF2-40B4-BE49-F238E27FC236}">
                  <a16:creationId xmlns:a16="http://schemas.microsoft.com/office/drawing/2014/main" id="{19AAB520-F951-437F-8F75-5C508B41B2D9}"/>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5" name="TextBox 34">
              <a:extLst>
                <a:ext uri="{FF2B5EF4-FFF2-40B4-BE49-F238E27FC236}">
                  <a16:creationId xmlns:a16="http://schemas.microsoft.com/office/drawing/2014/main" id="{4D2C855C-6358-4667-94A1-70E7F4BA10C8}"/>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6" name="TextBox 35">
              <a:extLst>
                <a:ext uri="{FF2B5EF4-FFF2-40B4-BE49-F238E27FC236}">
                  <a16:creationId xmlns:a16="http://schemas.microsoft.com/office/drawing/2014/main" id="{A4C1ABA4-A6F0-4A18-8927-D931C67B053A}"/>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37" name="Group 36">
            <a:extLst>
              <a:ext uri="{FF2B5EF4-FFF2-40B4-BE49-F238E27FC236}">
                <a16:creationId xmlns:a16="http://schemas.microsoft.com/office/drawing/2014/main" id="{C3555FD4-78CB-4B5D-B3AB-B9CBD1667C5A}"/>
              </a:ext>
            </a:extLst>
          </p:cNvPr>
          <p:cNvGrpSpPr/>
          <p:nvPr userDrawn="1"/>
        </p:nvGrpSpPr>
        <p:grpSpPr>
          <a:xfrm>
            <a:off x="10942648" y="6284532"/>
            <a:ext cx="1739326" cy="1337434"/>
            <a:chOff x="10942648" y="6284532"/>
            <a:chExt cx="1739326" cy="1337434"/>
          </a:xfrm>
        </p:grpSpPr>
        <p:sp>
          <p:nvSpPr>
            <p:cNvPr id="38" name="Rectangle 37">
              <a:extLst>
                <a:ext uri="{FF2B5EF4-FFF2-40B4-BE49-F238E27FC236}">
                  <a16:creationId xmlns:a16="http://schemas.microsoft.com/office/drawing/2014/main" id="{562FB4F8-CA45-462F-8777-8F0710CAF77B}"/>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8C271326-D008-47FC-906C-F5A9680A1F2C}"/>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0A6AA0A5-5CA7-4D4A-AD3E-9469468C54CF}"/>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8BD5D-0E62-436A-80B1-CF6D6235789B}"/>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04E6EC-0BAD-4270-95F3-E7F7459C0C20}"/>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AF3797-3AA9-40B4-BCEE-250F0A8BB49F}"/>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45C398-E110-40DD-8D77-23DD4C2D86C5}"/>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45" name="Picture 44" descr="A close up of a logo&#10;&#10;Description automatically generated">
            <a:extLst>
              <a:ext uri="{FF2B5EF4-FFF2-40B4-BE49-F238E27FC236}">
                <a16:creationId xmlns:a16="http://schemas.microsoft.com/office/drawing/2014/main" id="{A0C3537E-52CF-4ABF-B23B-12AC57AAFD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46" name="Picture Placeholder 14">
            <a:extLst>
              <a:ext uri="{FF2B5EF4-FFF2-40B4-BE49-F238E27FC236}">
                <a16:creationId xmlns:a16="http://schemas.microsoft.com/office/drawing/2014/main" id="{C669DD54-19A6-47CD-AF62-652470977950}"/>
              </a:ext>
            </a:extLst>
          </p:cNvPr>
          <p:cNvSpPr>
            <a:spLocks noGrp="1"/>
          </p:cNvSpPr>
          <p:nvPr>
            <p:ph type="pic" sz="quarter" idx="14"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231005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layou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7FD1A06-C30F-4314-888A-FA1CF321762B}"/>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0B100232-09EB-4C16-B547-5537B1531433}"/>
              </a:ext>
            </a:extLst>
          </p:cNvPr>
          <p:cNvSpPr>
            <a:spLocks noGrp="1"/>
          </p:cNvSpPr>
          <p:nvPr>
            <p:ph type="sldNum" sz="quarter" idx="11"/>
          </p:nvPr>
        </p:nvSpPr>
        <p:spPr/>
        <p:txBody>
          <a:bodyPr/>
          <a:lstStyle/>
          <a:p>
            <a:fld id="{137FA334-BE47-F143-B4E7-F04D9DD09270}" type="slidenum">
              <a:rPr lang="en-GB" noProof="0" smtClean="0"/>
              <a:pPr/>
              <a:t>‹#›</a:t>
            </a:fld>
            <a:endParaRPr lang="en-GB" noProof="0"/>
          </a:p>
        </p:txBody>
      </p:sp>
      <p:sp>
        <p:nvSpPr>
          <p:cNvPr id="10" name="Text Placeholder 9">
            <a:extLst>
              <a:ext uri="{FF2B5EF4-FFF2-40B4-BE49-F238E27FC236}">
                <a16:creationId xmlns:a16="http://schemas.microsoft.com/office/drawing/2014/main" id="{C0CCFC33-4B78-43B3-8865-3E216712C6A4}"/>
              </a:ext>
            </a:extLst>
          </p:cNvPr>
          <p:cNvSpPr>
            <a:spLocks noGrp="1"/>
          </p:cNvSpPr>
          <p:nvPr>
            <p:ph type="body" sz="quarter" idx="13" hasCustomPrompt="1"/>
          </p:nvPr>
        </p:nvSpPr>
        <p:spPr>
          <a:xfrm>
            <a:off x="838201" y="2059413"/>
            <a:ext cx="10515600" cy="3706387"/>
          </a:xfrm>
        </p:spPr>
        <p:txBody>
          <a:bodyPr numCol="2" spcCol="360000">
            <a:normAutofit/>
          </a:bodyPr>
          <a:lstStyle>
            <a:lvl1pPr marL="342900" marR="0" indent="-342900" algn="l" defTabSz="914400" rtl="0" eaLnBrk="1" fontAlgn="auto" latinLnBrk="0" hangingPunct="1">
              <a:lnSpc>
                <a:spcPct val="100000"/>
              </a:lnSpc>
              <a:spcBef>
                <a:spcPts val="1000"/>
              </a:spcBef>
              <a:spcAft>
                <a:spcPts val="600"/>
              </a:spcAft>
              <a:buClr>
                <a:srgbClr val="575756"/>
              </a:buClr>
              <a:buSzTx/>
              <a:buFont typeface="Arial" panose="020B0604020202020204" pitchFamily="34" charset="0"/>
              <a:buChar char="•"/>
              <a:tabLst/>
              <a:defRPr sz="2400" b="0" i="0">
                <a:solidFill>
                  <a:schemeClr val="tx2"/>
                </a:solidFill>
                <a:latin typeface="Century Gothic" panose="020B0502020202020204" pitchFamily="34" charset="0"/>
                <a:ea typeface="Tahoma" panose="020B0604030504040204" pitchFamily="34" charset="0"/>
                <a:cs typeface="Tahoma" panose="020B0604030504040204" pitchFamily="34" charset="0"/>
              </a:defRPr>
            </a:lvl1pPr>
            <a:lvl5pPr marL="1828800" indent="0">
              <a:buNone/>
              <a:defRPr/>
            </a:lvl5pPr>
          </a:lstStyle>
          <a:p>
            <a:pPr lvl="0"/>
            <a:r>
              <a:rPr lang="en-GB" noProof="0"/>
              <a:t>Lorem ipsum dolor sit amet, consectetuer adipiscing elit. Maecenas porttitor congue massa. </a:t>
            </a:r>
          </a:p>
          <a:p>
            <a:pPr lvl="0"/>
            <a:r>
              <a:rPr lang="en-GB" noProof="0"/>
              <a:t>Fusce posuere, magna sed pulvinar ultricies, purus lectus malesuada libero, sit amet commodo magna eros quis urna.</a:t>
            </a:r>
          </a:p>
          <a:p>
            <a:pPr lvl="0"/>
            <a:r>
              <a:rPr lang="en-GB" noProof="0"/>
              <a:t>Nunc viverra imperdiet enim. Fusce est. Vivamus a tellus.</a:t>
            </a:r>
          </a:p>
          <a:p>
            <a:pPr lvl="0"/>
            <a:r>
              <a:rPr lang="en-GB" noProof="0"/>
              <a:t>Pellentesque habitant morbi tristique senectus et netus et malesuada fames ac turpis egestas. Proin pharetra nonummy pede. Mauris et orci.</a:t>
            </a:r>
          </a:p>
        </p:txBody>
      </p:sp>
      <p:sp>
        <p:nvSpPr>
          <p:cNvPr id="11" name="Title 1">
            <a:extLst>
              <a:ext uri="{FF2B5EF4-FFF2-40B4-BE49-F238E27FC236}">
                <a16:creationId xmlns:a16="http://schemas.microsoft.com/office/drawing/2014/main" id="{3330F3AA-5664-4121-A334-3D9891B2C9F3}"/>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Century Gothic" panose="020B0502020202020204" pitchFamily="34" charset="0"/>
                <a:ea typeface="Tahoma" panose="020B0604030504040204" pitchFamily="34" charset="0"/>
                <a:cs typeface="Tahoma" panose="020B0604030504040204" pitchFamily="34" charset="0"/>
              </a:defRPr>
            </a:lvl1pPr>
          </a:lstStyle>
          <a:p>
            <a:r>
              <a:rPr lang="en-GB" noProof="0"/>
              <a:t>Click to add title</a:t>
            </a:r>
          </a:p>
        </p:txBody>
      </p:sp>
      <p:pic>
        <p:nvPicPr>
          <p:cNvPr id="3" name="Picture 2" descr="A close up of a logo&#10;&#10;Description automatically generated">
            <a:extLst>
              <a:ext uri="{FF2B5EF4-FFF2-40B4-BE49-F238E27FC236}">
                <a16:creationId xmlns:a16="http://schemas.microsoft.com/office/drawing/2014/main" id="{40989FAC-D8DE-4BAC-B8A8-FD18C1DEC7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12" name="Group 11">
            <a:extLst>
              <a:ext uri="{FF2B5EF4-FFF2-40B4-BE49-F238E27FC236}">
                <a16:creationId xmlns:a16="http://schemas.microsoft.com/office/drawing/2014/main" id="{518D6809-15A3-43F1-83F5-226632CB5236}"/>
              </a:ext>
            </a:extLst>
          </p:cNvPr>
          <p:cNvGrpSpPr/>
          <p:nvPr userDrawn="1"/>
        </p:nvGrpSpPr>
        <p:grpSpPr>
          <a:xfrm>
            <a:off x="-902431" y="2048881"/>
            <a:ext cx="742809" cy="3716920"/>
            <a:chOff x="3313995" y="-4578530"/>
            <a:chExt cx="742809" cy="3715559"/>
          </a:xfrm>
        </p:grpSpPr>
        <p:cxnSp>
          <p:nvCxnSpPr>
            <p:cNvPr id="13" name="Straight Connector 12">
              <a:extLst>
                <a:ext uri="{FF2B5EF4-FFF2-40B4-BE49-F238E27FC236}">
                  <a16:creationId xmlns:a16="http://schemas.microsoft.com/office/drawing/2014/main" id="{61CA6BE2-0378-4B66-894F-27C8CF9E018F}"/>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89858F35-2FF1-4E93-8A81-4FD7C84F723C}"/>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19860C5-5993-463E-B51B-2E1204B272ED}"/>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AD67C1D-E9D3-4B21-AF54-C27D3C9A9F54}"/>
              </a:ext>
            </a:extLst>
          </p:cNvPr>
          <p:cNvGrpSpPr/>
          <p:nvPr userDrawn="1"/>
        </p:nvGrpSpPr>
        <p:grpSpPr>
          <a:xfrm>
            <a:off x="-902431" y="589289"/>
            <a:ext cx="742809" cy="1325235"/>
            <a:chOff x="3313995" y="-4578530"/>
            <a:chExt cx="742809" cy="3715559"/>
          </a:xfrm>
        </p:grpSpPr>
        <p:cxnSp>
          <p:nvCxnSpPr>
            <p:cNvPr id="17" name="Straight Connector 16">
              <a:extLst>
                <a:ext uri="{FF2B5EF4-FFF2-40B4-BE49-F238E27FC236}">
                  <a16:creationId xmlns:a16="http://schemas.microsoft.com/office/drawing/2014/main" id="{999F5A56-6179-43EF-AEC2-0447FCA6B84F}"/>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2CD35BA-2078-4976-A17E-29233874CDA9}"/>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6262CFB-7CA4-4A82-9FB7-9FD63E62946A}"/>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2A397F0-756F-424D-9199-0BA4FC3F8A09}"/>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21" name="TextBox 20">
            <a:extLst>
              <a:ext uri="{FF2B5EF4-FFF2-40B4-BE49-F238E27FC236}">
                <a16:creationId xmlns:a16="http://schemas.microsoft.com/office/drawing/2014/main" id="{46C17E37-97CE-40FB-A469-EB63268EBE6E}"/>
              </a:ext>
            </a:extLst>
          </p:cNvPr>
          <p:cNvSpPr txBox="1"/>
          <p:nvPr userDrawn="1"/>
        </p:nvSpPr>
        <p:spPr>
          <a:xfrm>
            <a:off x="-2064623" y="3738778"/>
            <a:ext cx="1905001" cy="769441"/>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p>
          <a:p>
            <a:pPr algn="r"/>
            <a:r>
              <a:rPr lang="en-GB" sz="1100" b="0" i="0" spc="0" baseline="0">
                <a:solidFill>
                  <a:schemeClr val="tx1"/>
                </a:solidFill>
                <a:latin typeface="Galano Grotesque Medium" panose="00000600000000000000" pitchFamily="50" charset="0"/>
              </a:rPr>
              <a:t>Minimum 18pt</a:t>
            </a:r>
          </a:p>
        </p:txBody>
      </p:sp>
      <p:grpSp>
        <p:nvGrpSpPr>
          <p:cNvPr id="22" name="Group 21">
            <a:extLst>
              <a:ext uri="{FF2B5EF4-FFF2-40B4-BE49-F238E27FC236}">
                <a16:creationId xmlns:a16="http://schemas.microsoft.com/office/drawing/2014/main" id="{DFC0A5F7-952E-4407-9FDC-8BF1387D0FB3}"/>
              </a:ext>
            </a:extLst>
          </p:cNvPr>
          <p:cNvGrpSpPr/>
          <p:nvPr userDrawn="1"/>
        </p:nvGrpSpPr>
        <p:grpSpPr>
          <a:xfrm>
            <a:off x="748469" y="7128048"/>
            <a:ext cx="5562611" cy="1490803"/>
            <a:chOff x="748469" y="7128048"/>
            <a:chExt cx="5562611" cy="1490803"/>
          </a:xfrm>
        </p:grpSpPr>
        <p:sp>
          <p:nvSpPr>
            <p:cNvPr id="23" name="TextBox 22">
              <a:extLst>
                <a:ext uri="{FF2B5EF4-FFF2-40B4-BE49-F238E27FC236}">
                  <a16:creationId xmlns:a16="http://schemas.microsoft.com/office/drawing/2014/main" id="{E81E102F-D0D8-461E-A08B-1AA20981D612}"/>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24" name="TextBox 23">
              <a:extLst>
                <a:ext uri="{FF2B5EF4-FFF2-40B4-BE49-F238E27FC236}">
                  <a16:creationId xmlns:a16="http://schemas.microsoft.com/office/drawing/2014/main" id="{8A89BEF2-0371-4377-8737-78B26D11AE39}"/>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25" name="Rectangle 24">
              <a:extLst>
                <a:ext uri="{FF2B5EF4-FFF2-40B4-BE49-F238E27FC236}">
                  <a16:creationId xmlns:a16="http://schemas.microsoft.com/office/drawing/2014/main" id="{C5D356FA-2EF7-4702-AB52-BEBCB653E7B0}"/>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6" name="Rectangle 25">
              <a:extLst>
                <a:ext uri="{FF2B5EF4-FFF2-40B4-BE49-F238E27FC236}">
                  <a16:creationId xmlns:a16="http://schemas.microsoft.com/office/drawing/2014/main" id="{E985E70C-B52C-4563-B589-C403934B1772}"/>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27" name="Rectangle 26">
              <a:extLst>
                <a:ext uri="{FF2B5EF4-FFF2-40B4-BE49-F238E27FC236}">
                  <a16:creationId xmlns:a16="http://schemas.microsoft.com/office/drawing/2014/main" id="{B3A88369-715E-4443-8EAA-15EDFEA5B1B2}"/>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8" name="Rectangle 27">
              <a:extLst>
                <a:ext uri="{FF2B5EF4-FFF2-40B4-BE49-F238E27FC236}">
                  <a16:creationId xmlns:a16="http://schemas.microsoft.com/office/drawing/2014/main" id="{493430EF-F785-492F-979E-BFDD512AA50B}"/>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B4E5DA36-D41F-47FA-99E5-81C4C0EBF8A8}"/>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0" name="Rectangle 29">
              <a:extLst>
                <a:ext uri="{FF2B5EF4-FFF2-40B4-BE49-F238E27FC236}">
                  <a16:creationId xmlns:a16="http://schemas.microsoft.com/office/drawing/2014/main" id="{18368B86-7F45-43C3-9F56-6016D153F7A8}"/>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1" name="TextBox 30">
              <a:extLst>
                <a:ext uri="{FF2B5EF4-FFF2-40B4-BE49-F238E27FC236}">
                  <a16:creationId xmlns:a16="http://schemas.microsoft.com/office/drawing/2014/main" id="{C0AB084A-9B81-4AF3-B530-959585EE8BCA}"/>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2" name="TextBox 31">
              <a:extLst>
                <a:ext uri="{FF2B5EF4-FFF2-40B4-BE49-F238E27FC236}">
                  <a16:creationId xmlns:a16="http://schemas.microsoft.com/office/drawing/2014/main" id="{A6F82782-5978-4C88-A5BB-FD544F426D1D}"/>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3" name="TextBox 32">
              <a:extLst>
                <a:ext uri="{FF2B5EF4-FFF2-40B4-BE49-F238E27FC236}">
                  <a16:creationId xmlns:a16="http://schemas.microsoft.com/office/drawing/2014/main" id="{9B83D8BE-628A-46ED-A516-326EC48B49D7}"/>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4" name="TextBox 33">
              <a:extLst>
                <a:ext uri="{FF2B5EF4-FFF2-40B4-BE49-F238E27FC236}">
                  <a16:creationId xmlns:a16="http://schemas.microsoft.com/office/drawing/2014/main" id="{19AAB520-F951-437F-8F75-5C508B41B2D9}"/>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5" name="TextBox 34">
              <a:extLst>
                <a:ext uri="{FF2B5EF4-FFF2-40B4-BE49-F238E27FC236}">
                  <a16:creationId xmlns:a16="http://schemas.microsoft.com/office/drawing/2014/main" id="{4D2C855C-6358-4667-94A1-70E7F4BA10C8}"/>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6" name="TextBox 35">
              <a:extLst>
                <a:ext uri="{FF2B5EF4-FFF2-40B4-BE49-F238E27FC236}">
                  <a16:creationId xmlns:a16="http://schemas.microsoft.com/office/drawing/2014/main" id="{A4C1ABA4-A6F0-4A18-8927-D931C67B053A}"/>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37" name="Group 36">
            <a:extLst>
              <a:ext uri="{FF2B5EF4-FFF2-40B4-BE49-F238E27FC236}">
                <a16:creationId xmlns:a16="http://schemas.microsoft.com/office/drawing/2014/main" id="{C3555FD4-78CB-4B5D-B3AB-B9CBD1667C5A}"/>
              </a:ext>
            </a:extLst>
          </p:cNvPr>
          <p:cNvGrpSpPr/>
          <p:nvPr userDrawn="1"/>
        </p:nvGrpSpPr>
        <p:grpSpPr>
          <a:xfrm>
            <a:off x="10942648" y="6284532"/>
            <a:ext cx="1739326" cy="1337434"/>
            <a:chOff x="10942648" y="6284532"/>
            <a:chExt cx="1739326" cy="1337434"/>
          </a:xfrm>
        </p:grpSpPr>
        <p:sp>
          <p:nvSpPr>
            <p:cNvPr id="38" name="Rectangle 37">
              <a:extLst>
                <a:ext uri="{FF2B5EF4-FFF2-40B4-BE49-F238E27FC236}">
                  <a16:creationId xmlns:a16="http://schemas.microsoft.com/office/drawing/2014/main" id="{562FB4F8-CA45-462F-8777-8F0710CAF77B}"/>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8C271326-D008-47FC-906C-F5A9680A1F2C}"/>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0A6AA0A5-5CA7-4D4A-AD3E-9469468C54CF}"/>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8BD5D-0E62-436A-80B1-CF6D6235789B}"/>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04E6EC-0BAD-4270-95F3-E7F7459C0C20}"/>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AF3797-3AA9-40B4-BCEE-250F0A8BB49F}"/>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345C398-E110-40DD-8D77-23DD4C2D86C5}"/>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45" name="Picture 44" descr="A close up of a logo&#10;&#10;Description automatically generated">
            <a:extLst>
              <a:ext uri="{FF2B5EF4-FFF2-40B4-BE49-F238E27FC236}">
                <a16:creationId xmlns:a16="http://schemas.microsoft.com/office/drawing/2014/main" id="{A0C3537E-52CF-4ABF-B23B-12AC57AAFD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46" name="Picture Placeholder 14">
            <a:extLst>
              <a:ext uri="{FF2B5EF4-FFF2-40B4-BE49-F238E27FC236}">
                <a16:creationId xmlns:a16="http://schemas.microsoft.com/office/drawing/2014/main" id="{F672A9B2-B9EA-4B2C-8BA4-D7C79DC729A1}"/>
              </a:ext>
            </a:extLst>
          </p:cNvPr>
          <p:cNvSpPr>
            <a:spLocks noGrp="1"/>
          </p:cNvSpPr>
          <p:nvPr>
            <p:ph type="pic" sz="quarter" idx="14"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2110929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cons layout">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1BC05885-E321-45D1-A9DD-D4EAF80EE07D}"/>
              </a:ext>
            </a:extLst>
          </p:cNvPr>
          <p:cNvSpPr>
            <a:spLocks noGrp="1"/>
          </p:cNvSpPr>
          <p:nvPr>
            <p:ph type="body" sz="quarter" idx="13" hasCustomPrompt="1"/>
          </p:nvPr>
        </p:nvSpPr>
        <p:spPr>
          <a:xfrm>
            <a:off x="838201" y="2059412"/>
            <a:ext cx="10515600" cy="818007"/>
          </a:xfrm>
        </p:spPr>
        <p:txBody>
          <a:bodyPr numCol="1" spcCol="360000">
            <a:normAutofit/>
          </a:bodyPr>
          <a:lstStyle>
            <a:lvl1pPr marL="0" marR="0" indent="0" algn="l" defTabSz="914400" rtl="0" eaLnBrk="1" fontAlgn="auto" latinLnBrk="0" hangingPunct="1">
              <a:lnSpc>
                <a:spcPct val="100000"/>
              </a:lnSpc>
              <a:spcBef>
                <a:spcPts val="1000"/>
              </a:spcBef>
              <a:spcAft>
                <a:spcPts val="600"/>
              </a:spcAft>
              <a:buClr>
                <a:srgbClr val="575756"/>
              </a:buClr>
              <a:buSzTx/>
              <a:buFont typeface="Arial" panose="020B0604020202020204" pitchFamily="34" charset="0"/>
              <a:buNone/>
              <a:tabLst/>
              <a:defRPr sz="2400" b="0" i="0">
                <a:solidFill>
                  <a:schemeClr val="tx2"/>
                </a:solidFill>
                <a:latin typeface="Century Gothic" panose="020B0502020202020204" pitchFamily="34" charset="0"/>
              </a:defRPr>
            </a:lvl1pPr>
            <a:lvl5pPr marL="1828800" indent="0">
              <a:buNone/>
              <a:defRPr/>
            </a:lvl5pPr>
          </a:lstStyle>
          <a:p>
            <a:pPr lvl="0"/>
            <a:r>
              <a:rPr lang="en-GB" noProof="0"/>
              <a:t>Lorem ipsum dolor sit amet, consectetuer adipiscing elit. Maecenas porttitor congue massa. </a:t>
            </a:r>
          </a:p>
          <a:p>
            <a:pPr lvl="0"/>
            <a:endParaRPr lang="en-GB" noProof="0"/>
          </a:p>
        </p:txBody>
      </p:sp>
      <p:sp>
        <p:nvSpPr>
          <p:cNvPr id="8" name="Title 1">
            <a:extLst>
              <a:ext uri="{FF2B5EF4-FFF2-40B4-BE49-F238E27FC236}">
                <a16:creationId xmlns:a16="http://schemas.microsoft.com/office/drawing/2014/main" id="{3D366A70-E865-45CF-96A3-9F923EC521C1}"/>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Century Gothic" panose="020B0502020202020204" pitchFamily="34" charset="0"/>
              </a:defRPr>
            </a:lvl1pPr>
          </a:lstStyle>
          <a:p>
            <a:r>
              <a:rPr lang="en-GB" noProof="0"/>
              <a:t>Click to add title</a:t>
            </a:r>
          </a:p>
        </p:txBody>
      </p:sp>
      <p:sp>
        <p:nvSpPr>
          <p:cNvPr id="9" name="Text Placeholder 11">
            <a:extLst>
              <a:ext uri="{FF2B5EF4-FFF2-40B4-BE49-F238E27FC236}">
                <a16:creationId xmlns:a16="http://schemas.microsoft.com/office/drawing/2014/main" id="{9BA6072E-26D5-4C8D-B8D2-FBD3848FB508}"/>
              </a:ext>
            </a:extLst>
          </p:cNvPr>
          <p:cNvSpPr>
            <a:spLocks noGrp="1"/>
          </p:cNvSpPr>
          <p:nvPr>
            <p:ph type="body" sz="quarter" idx="14" hasCustomPrompt="1"/>
          </p:nvPr>
        </p:nvSpPr>
        <p:spPr>
          <a:xfrm>
            <a:off x="2117751" y="31266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noProof="0"/>
              <a:t>Icon description goes here</a:t>
            </a:r>
          </a:p>
        </p:txBody>
      </p:sp>
      <p:sp>
        <p:nvSpPr>
          <p:cNvPr id="10" name="Picture Placeholder 62">
            <a:extLst>
              <a:ext uri="{FF2B5EF4-FFF2-40B4-BE49-F238E27FC236}">
                <a16:creationId xmlns:a16="http://schemas.microsoft.com/office/drawing/2014/main" id="{31C88A59-D052-4411-B9A3-0DCF7BC75721}"/>
              </a:ext>
            </a:extLst>
          </p:cNvPr>
          <p:cNvSpPr>
            <a:spLocks noGrp="1"/>
          </p:cNvSpPr>
          <p:nvPr>
            <p:ph type="pic" sz="quarter" idx="19" hasCustomPrompt="1"/>
          </p:nvPr>
        </p:nvSpPr>
        <p:spPr>
          <a:xfrm>
            <a:off x="1546911" y="31266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11" name="Text Placeholder 11">
            <a:extLst>
              <a:ext uri="{FF2B5EF4-FFF2-40B4-BE49-F238E27FC236}">
                <a16:creationId xmlns:a16="http://schemas.microsoft.com/office/drawing/2014/main" id="{0EEEFDE9-8B0F-4C1D-8663-94300FD667A2}"/>
              </a:ext>
            </a:extLst>
          </p:cNvPr>
          <p:cNvSpPr>
            <a:spLocks noGrp="1"/>
          </p:cNvSpPr>
          <p:nvPr>
            <p:ph type="body" sz="quarter" idx="20" hasCustomPrompt="1"/>
          </p:nvPr>
        </p:nvSpPr>
        <p:spPr>
          <a:xfrm>
            <a:off x="2117751" y="37997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noProof="0"/>
              <a:t>Icon description goes here</a:t>
            </a:r>
          </a:p>
        </p:txBody>
      </p:sp>
      <p:sp>
        <p:nvSpPr>
          <p:cNvPr id="12" name="Picture Placeholder 62">
            <a:extLst>
              <a:ext uri="{FF2B5EF4-FFF2-40B4-BE49-F238E27FC236}">
                <a16:creationId xmlns:a16="http://schemas.microsoft.com/office/drawing/2014/main" id="{A8E702F4-7E07-49A8-AC6D-5D99115DF6DA}"/>
              </a:ext>
            </a:extLst>
          </p:cNvPr>
          <p:cNvSpPr>
            <a:spLocks noGrp="1"/>
          </p:cNvSpPr>
          <p:nvPr>
            <p:ph type="pic" sz="quarter" idx="21" hasCustomPrompt="1"/>
          </p:nvPr>
        </p:nvSpPr>
        <p:spPr>
          <a:xfrm>
            <a:off x="1546911" y="37997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13" name="Text Placeholder 11">
            <a:extLst>
              <a:ext uri="{FF2B5EF4-FFF2-40B4-BE49-F238E27FC236}">
                <a16:creationId xmlns:a16="http://schemas.microsoft.com/office/drawing/2014/main" id="{BEDAC1B1-038D-4F80-A14A-2131358CD4E1}"/>
              </a:ext>
            </a:extLst>
          </p:cNvPr>
          <p:cNvSpPr>
            <a:spLocks noGrp="1"/>
          </p:cNvSpPr>
          <p:nvPr>
            <p:ph type="body" sz="quarter" idx="22" hasCustomPrompt="1"/>
          </p:nvPr>
        </p:nvSpPr>
        <p:spPr>
          <a:xfrm>
            <a:off x="2117751" y="44728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noProof="0"/>
              <a:t>Icon description goes here</a:t>
            </a:r>
          </a:p>
        </p:txBody>
      </p:sp>
      <p:sp>
        <p:nvSpPr>
          <p:cNvPr id="14" name="Picture Placeholder 62">
            <a:extLst>
              <a:ext uri="{FF2B5EF4-FFF2-40B4-BE49-F238E27FC236}">
                <a16:creationId xmlns:a16="http://schemas.microsoft.com/office/drawing/2014/main" id="{987C68CE-5368-4C39-B33B-4C3B5F919786}"/>
              </a:ext>
            </a:extLst>
          </p:cNvPr>
          <p:cNvSpPr>
            <a:spLocks noGrp="1"/>
          </p:cNvSpPr>
          <p:nvPr>
            <p:ph type="pic" sz="quarter" idx="23" hasCustomPrompt="1"/>
          </p:nvPr>
        </p:nvSpPr>
        <p:spPr>
          <a:xfrm>
            <a:off x="1546911" y="44728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15" name="Text Placeholder 11">
            <a:extLst>
              <a:ext uri="{FF2B5EF4-FFF2-40B4-BE49-F238E27FC236}">
                <a16:creationId xmlns:a16="http://schemas.microsoft.com/office/drawing/2014/main" id="{D903BDFF-290F-4B33-B2DE-4A1B550F4A0D}"/>
              </a:ext>
            </a:extLst>
          </p:cNvPr>
          <p:cNvSpPr>
            <a:spLocks noGrp="1"/>
          </p:cNvSpPr>
          <p:nvPr>
            <p:ph type="body" sz="quarter" idx="24" hasCustomPrompt="1"/>
          </p:nvPr>
        </p:nvSpPr>
        <p:spPr>
          <a:xfrm>
            <a:off x="2117751" y="51459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noProof="0"/>
              <a:t>Icon description goes here</a:t>
            </a:r>
          </a:p>
        </p:txBody>
      </p:sp>
      <p:sp>
        <p:nvSpPr>
          <p:cNvPr id="16" name="Picture Placeholder 62">
            <a:extLst>
              <a:ext uri="{FF2B5EF4-FFF2-40B4-BE49-F238E27FC236}">
                <a16:creationId xmlns:a16="http://schemas.microsoft.com/office/drawing/2014/main" id="{21735694-8AE3-4270-8AF7-D922A4026E3B}"/>
              </a:ext>
            </a:extLst>
          </p:cNvPr>
          <p:cNvSpPr>
            <a:spLocks noGrp="1"/>
          </p:cNvSpPr>
          <p:nvPr>
            <p:ph type="pic" sz="quarter" idx="25" hasCustomPrompt="1"/>
          </p:nvPr>
        </p:nvSpPr>
        <p:spPr>
          <a:xfrm>
            <a:off x="1546911" y="51459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17" name="Text Placeholder 11">
            <a:extLst>
              <a:ext uri="{FF2B5EF4-FFF2-40B4-BE49-F238E27FC236}">
                <a16:creationId xmlns:a16="http://schemas.microsoft.com/office/drawing/2014/main" id="{11CD37DF-9E3B-427F-9180-705CC327F31E}"/>
              </a:ext>
            </a:extLst>
          </p:cNvPr>
          <p:cNvSpPr>
            <a:spLocks noGrp="1"/>
          </p:cNvSpPr>
          <p:nvPr>
            <p:ph type="body" sz="quarter" idx="26" hasCustomPrompt="1"/>
          </p:nvPr>
        </p:nvSpPr>
        <p:spPr>
          <a:xfrm>
            <a:off x="7591451" y="31266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noProof="0"/>
              <a:t>Icon description goes here</a:t>
            </a:r>
          </a:p>
        </p:txBody>
      </p:sp>
      <p:sp>
        <p:nvSpPr>
          <p:cNvPr id="18" name="Picture Placeholder 62">
            <a:extLst>
              <a:ext uri="{FF2B5EF4-FFF2-40B4-BE49-F238E27FC236}">
                <a16:creationId xmlns:a16="http://schemas.microsoft.com/office/drawing/2014/main" id="{E95B15CC-E064-4985-8FF2-D81121523132}"/>
              </a:ext>
            </a:extLst>
          </p:cNvPr>
          <p:cNvSpPr>
            <a:spLocks noGrp="1"/>
          </p:cNvSpPr>
          <p:nvPr>
            <p:ph type="pic" sz="quarter" idx="27" hasCustomPrompt="1"/>
          </p:nvPr>
        </p:nvSpPr>
        <p:spPr>
          <a:xfrm>
            <a:off x="7020611" y="31266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19" name="Text Placeholder 11">
            <a:extLst>
              <a:ext uri="{FF2B5EF4-FFF2-40B4-BE49-F238E27FC236}">
                <a16:creationId xmlns:a16="http://schemas.microsoft.com/office/drawing/2014/main" id="{A9884129-52A4-41CB-BC7C-65A0F4C5FAD4}"/>
              </a:ext>
            </a:extLst>
          </p:cNvPr>
          <p:cNvSpPr>
            <a:spLocks noGrp="1"/>
          </p:cNvSpPr>
          <p:nvPr>
            <p:ph type="body" sz="quarter" idx="28" hasCustomPrompt="1"/>
          </p:nvPr>
        </p:nvSpPr>
        <p:spPr>
          <a:xfrm>
            <a:off x="7591451" y="37997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a:t>Icon description goes here</a:t>
            </a:r>
          </a:p>
        </p:txBody>
      </p:sp>
      <p:sp>
        <p:nvSpPr>
          <p:cNvPr id="20" name="Picture Placeholder 62">
            <a:extLst>
              <a:ext uri="{FF2B5EF4-FFF2-40B4-BE49-F238E27FC236}">
                <a16:creationId xmlns:a16="http://schemas.microsoft.com/office/drawing/2014/main" id="{D5F9BD10-F98B-40DC-AADF-80F65A557278}"/>
              </a:ext>
            </a:extLst>
          </p:cNvPr>
          <p:cNvSpPr>
            <a:spLocks noGrp="1"/>
          </p:cNvSpPr>
          <p:nvPr>
            <p:ph type="pic" sz="quarter" idx="29" hasCustomPrompt="1"/>
          </p:nvPr>
        </p:nvSpPr>
        <p:spPr>
          <a:xfrm>
            <a:off x="7020611" y="37997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21" name="Text Placeholder 11">
            <a:extLst>
              <a:ext uri="{FF2B5EF4-FFF2-40B4-BE49-F238E27FC236}">
                <a16:creationId xmlns:a16="http://schemas.microsoft.com/office/drawing/2014/main" id="{13C68535-3AA6-4C57-959B-581E1D978616}"/>
              </a:ext>
            </a:extLst>
          </p:cNvPr>
          <p:cNvSpPr>
            <a:spLocks noGrp="1"/>
          </p:cNvSpPr>
          <p:nvPr>
            <p:ph type="body" sz="quarter" idx="30" hasCustomPrompt="1"/>
          </p:nvPr>
        </p:nvSpPr>
        <p:spPr>
          <a:xfrm>
            <a:off x="7591451" y="44728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noProof="0"/>
              <a:t>Icon description goes here</a:t>
            </a:r>
          </a:p>
        </p:txBody>
      </p:sp>
      <p:sp>
        <p:nvSpPr>
          <p:cNvPr id="22" name="Picture Placeholder 62">
            <a:extLst>
              <a:ext uri="{FF2B5EF4-FFF2-40B4-BE49-F238E27FC236}">
                <a16:creationId xmlns:a16="http://schemas.microsoft.com/office/drawing/2014/main" id="{9825897F-9853-4671-9C93-F76C5C22AF7D}"/>
              </a:ext>
            </a:extLst>
          </p:cNvPr>
          <p:cNvSpPr>
            <a:spLocks noGrp="1"/>
          </p:cNvSpPr>
          <p:nvPr>
            <p:ph type="pic" sz="quarter" idx="31" hasCustomPrompt="1"/>
          </p:nvPr>
        </p:nvSpPr>
        <p:spPr>
          <a:xfrm>
            <a:off x="7020611" y="44728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23" name="Text Placeholder 11">
            <a:extLst>
              <a:ext uri="{FF2B5EF4-FFF2-40B4-BE49-F238E27FC236}">
                <a16:creationId xmlns:a16="http://schemas.microsoft.com/office/drawing/2014/main" id="{4C3D0272-AF88-43F7-8635-E8374295B460}"/>
              </a:ext>
            </a:extLst>
          </p:cNvPr>
          <p:cNvSpPr>
            <a:spLocks noGrp="1"/>
          </p:cNvSpPr>
          <p:nvPr>
            <p:ph type="body" sz="quarter" idx="32" hasCustomPrompt="1"/>
          </p:nvPr>
        </p:nvSpPr>
        <p:spPr>
          <a:xfrm>
            <a:off x="7591451" y="5145957"/>
            <a:ext cx="3751555" cy="510452"/>
          </a:xfrm>
        </p:spPr>
        <p:txBody>
          <a:bodyPr>
            <a:norm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600" b="0" i="0">
                <a:solidFill>
                  <a:schemeClr val="tx2"/>
                </a:solidFill>
                <a:latin typeface="Century Gothic" panose="020B0502020202020204" pitchFamily="34" charset="0"/>
              </a:defRPr>
            </a:lvl1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GB" noProof="0"/>
              <a:t>Icon description goes here</a:t>
            </a:r>
          </a:p>
        </p:txBody>
      </p:sp>
      <p:sp>
        <p:nvSpPr>
          <p:cNvPr id="24" name="Picture Placeholder 62">
            <a:extLst>
              <a:ext uri="{FF2B5EF4-FFF2-40B4-BE49-F238E27FC236}">
                <a16:creationId xmlns:a16="http://schemas.microsoft.com/office/drawing/2014/main" id="{E5427D2E-C6D0-47E0-A5B1-E416EE4CAB69}"/>
              </a:ext>
            </a:extLst>
          </p:cNvPr>
          <p:cNvSpPr>
            <a:spLocks noGrp="1"/>
          </p:cNvSpPr>
          <p:nvPr>
            <p:ph type="pic" sz="quarter" idx="33" hasCustomPrompt="1"/>
          </p:nvPr>
        </p:nvSpPr>
        <p:spPr>
          <a:xfrm>
            <a:off x="7020611" y="5145957"/>
            <a:ext cx="461962" cy="423863"/>
          </a:xfrm>
          <a:solidFill>
            <a:srgbClr val="575756"/>
          </a:solidFill>
          <a:ln>
            <a:noFill/>
          </a:ln>
        </p:spPr>
        <p:txBody>
          <a:bodyPr anchor="ctr">
            <a:noAutofit/>
          </a:bodyPr>
          <a:lstStyle>
            <a:lvl1pPr marL="0" indent="0" algn="ctr">
              <a:buNone/>
              <a:defRPr sz="700">
                <a:solidFill>
                  <a:schemeClr val="bg1"/>
                </a:solidFill>
              </a:defRPr>
            </a:lvl1pPr>
          </a:lstStyle>
          <a:p>
            <a:r>
              <a:rPr lang="en-GB"/>
              <a:t>ICON</a:t>
            </a:r>
          </a:p>
        </p:txBody>
      </p:sp>
      <p:sp>
        <p:nvSpPr>
          <p:cNvPr id="26" name="Footer Placeholder 25">
            <a:extLst>
              <a:ext uri="{FF2B5EF4-FFF2-40B4-BE49-F238E27FC236}">
                <a16:creationId xmlns:a16="http://schemas.microsoft.com/office/drawing/2014/main" id="{DE05BAD2-CCD5-48BE-892D-F27A5D8F0E5A}"/>
              </a:ext>
            </a:extLst>
          </p:cNvPr>
          <p:cNvSpPr>
            <a:spLocks noGrp="1"/>
          </p:cNvSpPr>
          <p:nvPr>
            <p:ph type="ftr" sz="quarter" idx="34"/>
          </p:nvPr>
        </p:nvSpPr>
        <p:spPr/>
        <p:txBody>
          <a:bodyPr/>
          <a:lstStyle/>
          <a:p>
            <a:endParaRPr lang="en-GB" noProof="0"/>
          </a:p>
        </p:txBody>
      </p:sp>
      <p:sp>
        <p:nvSpPr>
          <p:cNvPr id="27" name="Slide Number Placeholder 26">
            <a:extLst>
              <a:ext uri="{FF2B5EF4-FFF2-40B4-BE49-F238E27FC236}">
                <a16:creationId xmlns:a16="http://schemas.microsoft.com/office/drawing/2014/main" id="{66E790BA-383C-498E-A760-1699A0DC056E}"/>
              </a:ext>
            </a:extLst>
          </p:cNvPr>
          <p:cNvSpPr>
            <a:spLocks noGrp="1"/>
          </p:cNvSpPr>
          <p:nvPr>
            <p:ph type="sldNum" sz="quarter" idx="35"/>
          </p:nvPr>
        </p:nvSpPr>
        <p:spPr/>
        <p:txBody>
          <a:bodyPr/>
          <a:lstStyle/>
          <a:p>
            <a:fld id="{137FA334-BE47-F143-B4E7-F04D9DD09270}" type="slidenum">
              <a:rPr lang="en-GB" noProof="0" smtClean="0"/>
              <a:pPr/>
              <a:t>‹#›</a:t>
            </a:fld>
            <a:endParaRPr lang="en-GB" noProof="0"/>
          </a:p>
        </p:txBody>
      </p:sp>
      <p:pic>
        <p:nvPicPr>
          <p:cNvPr id="28" name="Picture 27" descr="A close up of a logo&#10;&#10;Description automatically generated">
            <a:extLst>
              <a:ext uri="{FF2B5EF4-FFF2-40B4-BE49-F238E27FC236}">
                <a16:creationId xmlns:a16="http://schemas.microsoft.com/office/drawing/2014/main" id="{1DBBE299-A34B-4BAD-86E9-855410C658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29" name="Group 28">
            <a:extLst>
              <a:ext uri="{FF2B5EF4-FFF2-40B4-BE49-F238E27FC236}">
                <a16:creationId xmlns:a16="http://schemas.microsoft.com/office/drawing/2014/main" id="{BFB6B7EE-4D16-4C5B-8FD1-6A96AE54D725}"/>
              </a:ext>
            </a:extLst>
          </p:cNvPr>
          <p:cNvGrpSpPr/>
          <p:nvPr userDrawn="1"/>
        </p:nvGrpSpPr>
        <p:grpSpPr>
          <a:xfrm>
            <a:off x="-902431" y="589289"/>
            <a:ext cx="742809" cy="1325235"/>
            <a:chOff x="3313995" y="-4578530"/>
            <a:chExt cx="742809" cy="3715559"/>
          </a:xfrm>
        </p:grpSpPr>
        <p:cxnSp>
          <p:nvCxnSpPr>
            <p:cNvPr id="30" name="Straight Connector 29">
              <a:extLst>
                <a:ext uri="{FF2B5EF4-FFF2-40B4-BE49-F238E27FC236}">
                  <a16:creationId xmlns:a16="http://schemas.microsoft.com/office/drawing/2014/main" id="{191FF72E-40E8-40E5-A298-04CE4CCD4E7E}"/>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A9123EF2-0F14-488C-9899-861D5488047B}"/>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1597FABA-91F1-49D5-BFF6-F5392F46618B}"/>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E521875-9582-4073-8528-39E5FC9527C8}"/>
              </a:ext>
            </a:extLst>
          </p:cNvPr>
          <p:cNvGrpSpPr/>
          <p:nvPr userDrawn="1"/>
        </p:nvGrpSpPr>
        <p:grpSpPr>
          <a:xfrm>
            <a:off x="-902431" y="2048881"/>
            <a:ext cx="742809" cy="828538"/>
            <a:chOff x="3313995" y="-4578530"/>
            <a:chExt cx="742809" cy="3715559"/>
          </a:xfrm>
        </p:grpSpPr>
        <p:cxnSp>
          <p:nvCxnSpPr>
            <p:cNvPr id="34" name="Straight Connector 33">
              <a:extLst>
                <a:ext uri="{FF2B5EF4-FFF2-40B4-BE49-F238E27FC236}">
                  <a16:creationId xmlns:a16="http://schemas.microsoft.com/office/drawing/2014/main" id="{449D8B15-5485-4964-99B2-961D30A1586E}"/>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CF97F806-8E44-46CB-ACBA-12987E66408E}"/>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CB9A8CD-7EAB-43A8-9A6A-3D300B6C4F04}"/>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09EC7E9-019B-4905-9539-8C840253A7EE}"/>
              </a:ext>
            </a:extLst>
          </p:cNvPr>
          <p:cNvGrpSpPr/>
          <p:nvPr userDrawn="1"/>
        </p:nvGrpSpPr>
        <p:grpSpPr>
          <a:xfrm>
            <a:off x="-902431" y="2964300"/>
            <a:ext cx="742809" cy="2534054"/>
            <a:chOff x="3313995" y="-4578530"/>
            <a:chExt cx="742809" cy="3715559"/>
          </a:xfrm>
        </p:grpSpPr>
        <p:cxnSp>
          <p:nvCxnSpPr>
            <p:cNvPr id="38" name="Straight Connector 37">
              <a:extLst>
                <a:ext uri="{FF2B5EF4-FFF2-40B4-BE49-F238E27FC236}">
                  <a16:creationId xmlns:a16="http://schemas.microsoft.com/office/drawing/2014/main" id="{132B62C3-298B-407F-AD3E-56DF0D382725}"/>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4C170DAB-CC70-4F63-9A4E-DA8E9037828C}"/>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DC728A4D-C6AD-435D-BE4C-57E67EF6B4C1}"/>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9193E103-3BF9-4725-8B0C-2BE72E09FBDD}"/>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42" name="TextBox 41">
            <a:extLst>
              <a:ext uri="{FF2B5EF4-FFF2-40B4-BE49-F238E27FC236}">
                <a16:creationId xmlns:a16="http://schemas.microsoft.com/office/drawing/2014/main" id="{F8C03C05-EF9E-479B-B284-27D97C001CCB}"/>
              </a:ext>
            </a:extLst>
          </p:cNvPr>
          <p:cNvSpPr txBox="1"/>
          <p:nvPr userDrawn="1"/>
        </p:nvSpPr>
        <p:spPr>
          <a:xfrm>
            <a:off x="-2064623" y="2088235"/>
            <a:ext cx="1905001" cy="769441"/>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Subtitle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p>
          <a:p>
            <a:pPr algn="r"/>
            <a:r>
              <a:rPr lang="en-GB" sz="1100" b="0" i="0" spc="0" baseline="0">
                <a:solidFill>
                  <a:schemeClr val="tx1"/>
                </a:solidFill>
                <a:latin typeface="Galano Grotesque Medium" panose="00000600000000000000" pitchFamily="50" charset="0"/>
              </a:rPr>
              <a:t>Minimum 18pt</a:t>
            </a:r>
          </a:p>
        </p:txBody>
      </p:sp>
      <p:sp>
        <p:nvSpPr>
          <p:cNvPr id="43" name="TextBox 42">
            <a:extLst>
              <a:ext uri="{FF2B5EF4-FFF2-40B4-BE49-F238E27FC236}">
                <a16:creationId xmlns:a16="http://schemas.microsoft.com/office/drawing/2014/main" id="{F161EDD4-7D59-44E9-ABBB-A07CB96606B0}"/>
              </a:ext>
            </a:extLst>
          </p:cNvPr>
          <p:cNvSpPr txBox="1"/>
          <p:nvPr userDrawn="1"/>
        </p:nvSpPr>
        <p:spPr>
          <a:xfrm>
            <a:off x="-2064623" y="392915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Icon caption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16pt</a:t>
            </a:r>
          </a:p>
        </p:txBody>
      </p:sp>
      <p:grpSp>
        <p:nvGrpSpPr>
          <p:cNvPr id="44" name="Group 43">
            <a:extLst>
              <a:ext uri="{FF2B5EF4-FFF2-40B4-BE49-F238E27FC236}">
                <a16:creationId xmlns:a16="http://schemas.microsoft.com/office/drawing/2014/main" id="{0CFBFCD1-CB75-46C6-A9C8-C3B55D2F3795}"/>
              </a:ext>
            </a:extLst>
          </p:cNvPr>
          <p:cNvGrpSpPr/>
          <p:nvPr userDrawn="1"/>
        </p:nvGrpSpPr>
        <p:grpSpPr>
          <a:xfrm>
            <a:off x="748469" y="7128048"/>
            <a:ext cx="5562611" cy="1490803"/>
            <a:chOff x="748469" y="7128048"/>
            <a:chExt cx="5562611" cy="1490803"/>
          </a:xfrm>
        </p:grpSpPr>
        <p:sp>
          <p:nvSpPr>
            <p:cNvPr id="45" name="TextBox 44">
              <a:extLst>
                <a:ext uri="{FF2B5EF4-FFF2-40B4-BE49-F238E27FC236}">
                  <a16:creationId xmlns:a16="http://schemas.microsoft.com/office/drawing/2014/main" id="{79A3521D-69ED-426D-88F4-D72C6F9D95F8}"/>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46" name="TextBox 45">
              <a:extLst>
                <a:ext uri="{FF2B5EF4-FFF2-40B4-BE49-F238E27FC236}">
                  <a16:creationId xmlns:a16="http://schemas.microsoft.com/office/drawing/2014/main" id="{1A365F61-32C2-45A1-BEB2-31E7BE0CC095}"/>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47" name="Rectangle 46">
              <a:extLst>
                <a:ext uri="{FF2B5EF4-FFF2-40B4-BE49-F238E27FC236}">
                  <a16:creationId xmlns:a16="http://schemas.microsoft.com/office/drawing/2014/main" id="{E7AC203A-B1CA-448B-A462-631DC61FDD4C}"/>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48" name="Rectangle 47">
              <a:extLst>
                <a:ext uri="{FF2B5EF4-FFF2-40B4-BE49-F238E27FC236}">
                  <a16:creationId xmlns:a16="http://schemas.microsoft.com/office/drawing/2014/main" id="{CE0A2BA0-AEA4-4593-BD2D-B32A9E1015B1}"/>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49" name="Rectangle 48">
              <a:extLst>
                <a:ext uri="{FF2B5EF4-FFF2-40B4-BE49-F238E27FC236}">
                  <a16:creationId xmlns:a16="http://schemas.microsoft.com/office/drawing/2014/main" id="{2BF4A0E6-0710-42CC-A9AD-30D365E86CAE}"/>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50" name="Rectangle 49">
              <a:extLst>
                <a:ext uri="{FF2B5EF4-FFF2-40B4-BE49-F238E27FC236}">
                  <a16:creationId xmlns:a16="http://schemas.microsoft.com/office/drawing/2014/main" id="{FFD4EA37-E5FD-4464-BAE2-2ED0BAC5B30A}"/>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51" name="Rectangle 50">
              <a:extLst>
                <a:ext uri="{FF2B5EF4-FFF2-40B4-BE49-F238E27FC236}">
                  <a16:creationId xmlns:a16="http://schemas.microsoft.com/office/drawing/2014/main" id="{47AD4CC8-35CB-4315-99CF-1259EE8ECAF4}"/>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52" name="Rectangle 51">
              <a:extLst>
                <a:ext uri="{FF2B5EF4-FFF2-40B4-BE49-F238E27FC236}">
                  <a16:creationId xmlns:a16="http://schemas.microsoft.com/office/drawing/2014/main" id="{23B374EC-6444-4B7E-834D-6040CD2399EA}"/>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53" name="TextBox 52">
              <a:extLst>
                <a:ext uri="{FF2B5EF4-FFF2-40B4-BE49-F238E27FC236}">
                  <a16:creationId xmlns:a16="http://schemas.microsoft.com/office/drawing/2014/main" id="{3693BDAA-CC15-456E-821D-CF0DDFE2818B}"/>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54" name="TextBox 53">
              <a:extLst>
                <a:ext uri="{FF2B5EF4-FFF2-40B4-BE49-F238E27FC236}">
                  <a16:creationId xmlns:a16="http://schemas.microsoft.com/office/drawing/2014/main" id="{F45E668B-74BA-429E-A4E7-1988E90A8F67}"/>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55" name="TextBox 54">
              <a:extLst>
                <a:ext uri="{FF2B5EF4-FFF2-40B4-BE49-F238E27FC236}">
                  <a16:creationId xmlns:a16="http://schemas.microsoft.com/office/drawing/2014/main" id="{9B2BD0EF-C34F-4BAC-B7C0-8681816F1FF9}"/>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56" name="TextBox 55">
              <a:extLst>
                <a:ext uri="{FF2B5EF4-FFF2-40B4-BE49-F238E27FC236}">
                  <a16:creationId xmlns:a16="http://schemas.microsoft.com/office/drawing/2014/main" id="{4C0DF166-BB14-4D07-9CDE-30674899D200}"/>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57" name="TextBox 56">
              <a:extLst>
                <a:ext uri="{FF2B5EF4-FFF2-40B4-BE49-F238E27FC236}">
                  <a16:creationId xmlns:a16="http://schemas.microsoft.com/office/drawing/2014/main" id="{DD1FD481-5EC1-41A4-A5FE-ACADFED4E7CA}"/>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58" name="TextBox 57">
              <a:extLst>
                <a:ext uri="{FF2B5EF4-FFF2-40B4-BE49-F238E27FC236}">
                  <a16:creationId xmlns:a16="http://schemas.microsoft.com/office/drawing/2014/main" id="{44DFAE83-1FB5-4BEE-BABF-CDCB1EEBADFC}"/>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59" name="Group 58">
            <a:extLst>
              <a:ext uri="{FF2B5EF4-FFF2-40B4-BE49-F238E27FC236}">
                <a16:creationId xmlns:a16="http://schemas.microsoft.com/office/drawing/2014/main" id="{F8C88698-1654-4DFB-BAB2-BF2B17133698}"/>
              </a:ext>
            </a:extLst>
          </p:cNvPr>
          <p:cNvGrpSpPr/>
          <p:nvPr userDrawn="1"/>
        </p:nvGrpSpPr>
        <p:grpSpPr>
          <a:xfrm>
            <a:off x="10942648" y="6284532"/>
            <a:ext cx="1739326" cy="1337434"/>
            <a:chOff x="10942648" y="6284532"/>
            <a:chExt cx="1739326" cy="1337434"/>
          </a:xfrm>
        </p:grpSpPr>
        <p:sp>
          <p:nvSpPr>
            <p:cNvPr id="60" name="Rectangle 59">
              <a:extLst>
                <a:ext uri="{FF2B5EF4-FFF2-40B4-BE49-F238E27FC236}">
                  <a16:creationId xmlns:a16="http://schemas.microsoft.com/office/drawing/2014/main" id="{3604F8EB-6B1B-4F03-A00C-0A6A37FB784A}"/>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330C1DB-954E-44F9-89C4-2529615F5B88}"/>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9F3A8721-31D3-41C2-976D-0C6212717735}"/>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5AE807-744D-444A-962F-28D08627FC5D}"/>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244BE8-B14F-48EF-8D8C-1F7FBCCBCABC}"/>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AB1FF7-A2A5-4F47-A0BD-F66A7CA3B197}"/>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7CEAF46-0426-4DA3-B763-266A8561583A}"/>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68" name="Picture 67" descr="A close up of a logo&#10;&#10;Description automatically generated">
            <a:extLst>
              <a:ext uri="{FF2B5EF4-FFF2-40B4-BE49-F238E27FC236}">
                <a16:creationId xmlns:a16="http://schemas.microsoft.com/office/drawing/2014/main" id="{2EF055EC-CB75-4271-A632-C4D74044E4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67" name="Picture Placeholder 14">
            <a:extLst>
              <a:ext uri="{FF2B5EF4-FFF2-40B4-BE49-F238E27FC236}">
                <a16:creationId xmlns:a16="http://schemas.microsoft.com/office/drawing/2014/main" id="{141050EC-CE00-4A8E-98DB-3B5AE5741057}"/>
              </a:ext>
            </a:extLst>
          </p:cNvPr>
          <p:cNvSpPr>
            <a:spLocks noGrp="1"/>
          </p:cNvSpPr>
          <p:nvPr>
            <p:ph type="pic" sz="quarter" idx="36"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2552378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87569165-B730-4F4E-9E64-9A78EE212AE4}"/>
              </a:ext>
            </a:extLst>
          </p:cNvPr>
          <p:cNvSpPr>
            <a:spLocks noGrp="1"/>
          </p:cNvSpPr>
          <p:nvPr>
            <p:ph type="body" sz="quarter" idx="13" hasCustomPrompt="1"/>
          </p:nvPr>
        </p:nvSpPr>
        <p:spPr>
          <a:xfrm>
            <a:off x="6018253" y="2059412"/>
            <a:ext cx="5335547" cy="3954031"/>
          </a:xfrm>
        </p:spPr>
        <p:txBody>
          <a:bodyPr numCol="1" spcCol="360000">
            <a:normAutofit/>
          </a:bodyPr>
          <a:lstStyle>
            <a:lvl1pPr marL="0" marR="0" indent="0" algn="l" defTabSz="914400" rtl="0" eaLnBrk="1" fontAlgn="auto" latinLnBrk="0" hangingPunct="1">
              <a:lnSpc>
                <a:spcPct val="100000"/>
              </a:lnSpc>
              <a:spcBef>
                <a:spcPts val="1000"/>
              </a:spcBef>
              <a:spcAft>
                <a:spcPts val="600"/>
              </a:spcAft>
              <a:buClr>
                <a:srgbClr val="575756"/>
              </a:buClr>
              <a:buSzTx/>
              <a:buFont typeface="+mj-lt"/>
              <a:buNone/>
              <a:tabLst/>
              <a:defRPr sz="2400" b="0" i="0">
                <a:solidFill>
                  <a:schemeClr val="tx2"/>
                </a:solidFill>
                <a:latin typeface="Century Gothic" panose="020B0502020202020204" pitchFamily="34" charset="0"/>
              </a:defRPr>
            </a:lvl1pPr>
            <a:lvl5pPr marL="1828800" indent="0">
              <a:buNone/>
              <a:defRPr/>
            </a:lvl5pPr>
          </a:lstStyle>
          <a:p>
            <a:pPr lvl="0"/>
            <a:r>
              <a:rPr lang="en-GB" noProof="0"/>
              <a:t>Lorem ipsum dolor sit amet, consectuer adipiscing elit.</a:t>
            </a:r>
          </a:p>
          <a:p>
            <a:pPr lvl="0"/>
            <a:r>
              <a:rPr lang="en-GB" noProof="0"/>
              <a:t>Maecenas porttitor congue massa. </a:t>
            </a:r>
          </a:p>
          <a:p>
            <a:pPr lvl="0"/>
            <a:endParaRPr lang="en-GB" noProof="0"/>
          </a:p>
        </p:txBody>
      </p:sp>
      <p:sp>
        <p:nvSpPr>
          <p:cNvPr id="9" name="Title 1">
            <a:extLst>
              <a:ext uri="{FF2B5EF4-FFF2-40B4-BE49-F238E27FC236}">
                <a16:creationId xmlns:a16="http://schemas.microsoft.com/office/drawing/2014/main" id="{2EEBECAE-9A5B-4785-AE31-1E012CF65E69}"/>
              </a:ext>
            </a:extLst>
          </p:cNvPr>
          <p:cNvSpPr>
            <a:spLocks noGrp="1"/>
          </p:cNvSpPr>
          <p:nvPr>
            <p:ph type="title" hasCustomPrompt="1"/>
          </p:nvPr>
        </p:nvSpPr>
        <p:spPr>
          <a:xfrm>
            <a:off x="6018254" y="599503"/>
            <a:ext cx="5335546" cy="1325563"/>
          </a:xfrm>
        </p:spPr>
        <p:txBody>
          <a:bodyPr>
            <a:normAutofit/>
          </a:bodyPr>
          <a:lstStyle>
            <a:lvl1pPr>
              <a:lnSpc>
                <a:spcPct val="100000"/>
              </a:lnSpc>
              <a:defRPr sz="4400" b="1" i="0">
                <a:solidFill>
                  <a:schemeClr val="tx2"/>
                </a:solidFill>
                <a:latin typeface="Century Gothic" panose="020B0502020202020204" pitchFamily="34" charset="0"/>
              </a:defRPr>
            </a:lvl1pPr>
          </a:lstStyle>
          <a:p>
            <a:r>
              <a:rPr lang="en-GB" noProof="0"/>
              <a:t>Click to add title</a:t>
            </a:r>
          </a:p>
        </p:txBody>
      </p:sp>
      <p:sp>
        <p:nvSpPr>
          <p:cNvPr id="11" name="Picture Placeholder 3">
            <a:extLst>
              <a:ext uri="{FF2B5EF4-FFF2-40B4-BE49-F238E27FC236}">
                <a16:creationId xmlns:a16="http://schemas.microsoft.com/office/drawing/2014/main" id="{15140C2E-7059-4E3E-A95F-90D624E4B2CA}"/>
              </a:ext>
            </a:extLst>
          </p:cNvPr>
          <p:cNvSpPr>
            <a:spLocks noGrp="1"/>
          </p:cNvSpPr>
          <p:nvPr>
            <p:ph type="pic" sz="quarter" idx="14" hasCustomPrompt="1"/>
          </p:nvPr>
        </p:nvSpPr>
        <p:spPr>
          <a:xfrm>
            <a:off x="0" y="-6350"/>
            <a:ext cx="5621338" cy="6864350"/>
          </a:xfrm>
          <a:solidFill>
            <a:schemeClr val="tx1"/>
          </a:solidFill>
        </p:spPr>
        <p:txBody>
          <a:bodyPr anchor="ctr"/>
          <a:lstStyle>
            <a:lvl1pPr marL="0" indent="0" algn="ctr">
              <a:buNone/>
              <a:defRPr>
                <a:solidFill>
                  <a:schemeClr val="bg1"/>
                </a:solidFill>
              </a:defRPr>
            </a:lvl1pPr>
          </a:lstStyle>
          <a:p>
            <a:r>
              <a:rPr lang="en-US"/>
              <a:t>[Insert Picture Here]</a:t>
            </a:r>
          </a:p>
        </p:txBody>
      </p:sp>
      <p:sp>
        <p:nvSpPr>
          <p:cNvPr id="12" name="Footer Placeholder 11">
            <a:extLst>
              <a:ext uri="{FF2B5EF4-FFF2-40B4-BE49-F238E27FC236}">
                <a16:creationId xmlns:a16="http://schemas.microsoft.com/office/drawing/2014/main" id="{67451567-8536-477F-85ED-CA1DFF9BE97B}"/>
              </a:ext>
            </a:extLst>
          </p:cNvPr>
          <p:cNvSpPr>
            <a:spLocks noGrp="1"/>
          </p:cNvSpPr>
          <p:nvPr>
            <p:ph type="ftr" sz="quarter" idx="15"/>
          </p:nvPr>
        </p:nvSpPr>
        <p:spPr/>
        <p:txBody>
          <a:bodyPr/>
          <a:lstStyle/>
          <a:p>
            <a:endParaRPr lang="en-GB" noProof="0"/>
          </a:p>
        </p:txBody>
      </p:sp>
      <p:sp>
        <p:nvSpPr>
          <p:cNvPr id="13" name="Slide Number Placeholder 12">
            <a:extLst>
              <a:ext uri="{FF2B5EF4-FFF2-40B4-BE49-F238E27FC236}">
                <a16:creationId xmlns:a16="http://schemas.microsoft.com/office/drawing/2014/main" id="{0C0D124B-675D-46F1-BFDA-75A464E98B48}"/>
              </a:ext>
            </a:extLst>
          </p:cNvPr>
          <p:cNvSpPr>
            <a:spLocks noGrp="1"/>
          </p:cNvSpPr>
          <p:nvPr>
            <p:ph type="sldNum" sz="quarter" idx="16"/>
          </p:nvPr>
        </p:nvSpPr>
        <p:spPr/>
        <p:txBody>
          <a:bodyPr/>
          <a:lstStyle/>
          <a:p>
            <a:fld id="{137FA334-BE47-F143-B4E7-F04D9DD09270}" type="slidenum">
              <a:rPr lang="en-GB" noProof="0" smtClean="0"/>
              <a:pPr/>
              <a:t>‹#›</a:t>
            </a:fld>
            <a:endParaRPr lang="en-GB" noProof="0"/>
          </a:p>
        </p:txBody>
      </p:sp>
      <p:pic>
        <p:nvPicPr>
          <p:cNvPr id="14" name="Picture 13" descr="A close up of a logo&#10;&#10;Description automatically generated">
            <a:extLst>
              <a:ext uri="{FF2B5EF4-FFF2-40B4-BE49-F238E27FC236}">
                <a16:creationId xmlns:a16="http://schemas.microsoft.com/office/drawing/2014/main" id="{5D031B9A-9F1E-463B-97FF-7AA0C9302D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15" name="Group 14">
            <a:extLst>
              <a:ext uri="{FF2B5EF4-FFF2-40B4-BE49-F238E27FC236}">
                <a16:creationId xmlns:a16="http://schemas.microsoft.com/office/drawing/2014/main" id="{2C8D087D-F676-4BAB-BE56-78C4F4048EDB}"/>
              </a:ext>
            </a:extLst>
          </p:cNvPr>
          <p:cNvGrpSpPr/>
          <p:nvPr userDrawn="1"/>
        </p:nvGrpSpPr>
        <p:grpSpPr>
          <a:xfrm flipH="1">
            <a:off x="12351367" y="589289"/>
            <a:ext cx="742809" cy="1325235"/>
            <a:chOff x="3313995" y="-4578530"/>
            <a:chExt cx="742809" cy="3715559"/>
          </a:xfrm>
        </p:grpSpPr>
        <p:cxnSp>
          <p:nvCxnSpPr>
            <p:cNvPr id="16" name="Straight Connector 15">
              <a:extLst>
                <a:ext uri="{FF2B5EF4-FFF2-40B4-BE49-F238E27FC236}">
                  <a16:creationId xmlns:a16="http://schemas.microsoft.com/office/drawing/2014/main" id="{53217714-3DB5-43FD-B685-1D7456228A7C}"/>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69B2E75-793C-4F6E-B722-EE8CCE3CCDB0}"/>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B3A7298-DEF6-4377-B77D-B3F4A45DB100}"/>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5F7F24B-7576-4FA6-A96B-3166F41724E6}"/>
              </a:ext>
            </a:extLst>
          </p:cNvPr>
          <p:cNvGrpSpPr/>
          <p:nvPr userDrawn="1"/>
        </p:nvGrpSpPr>
        <p:grpSpPr>
          <a:xfrm flipH="1">
            <a:off x="12351366" y="2048880"/>
            <a:ext cx="742809" cy="3954027"/>
            <a:chOff x="3313995" y="-4578530"/>
            <a:chExt cx="742809" cy="3715559"/>
          </a:xfrm>
        </p:grpSpPr>
        <p:cxnSp>
          <p:nvCxnSpPr>
            <p:cNvPr id="20" name="Straight Connector 19">
              <a:extLst>
                <a:ext uri="{FF2B5EF4-FFF2-40B4-BE49-F238E27FC236}">
                  <a16:creationId xmlns:a16="http://schemas.microsoft.com/office/drawing/2014/main" id="{F153C953-0000-433E-880F-3448BCDEEDB4}"/>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3721E76-9DE0-40A4-BC9B-8E9F0F676704}"/>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06F090D-BFD6-4DA6-ADEF-31A649473FDD}"/>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80F0BA0-1269-4CA9-956C-E2F389D96369}"/>
              </a:ext>
            </a:extLst>
          </p:cNvPr>
          <p:cNvSpPr txBox="1"/>
          <p:nvPr userDrawn="1"/>
        </p:nvSpPr>
        <p:spPr>
          <a:xfrm>
            <a:off x="12379500" y="1019875"/>
            <a:ext cx="1905001" cy="600164"/>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24" name="TextBox 23">
            <a:extLst>
              <a:ext uri="{FF2B5EF4-FFF2-40B4-BE49-F238E27FC236}">
                <a16:creationId xmlns:a16="http://schemas.microsoft.com/office/drawing/2014/main" id="{D98B2567-73CA-4748-BE5D-62FFFDBD4D67}"/>
              </a:ext>
            </a:extLst>
          </p:cNvPr>
          <p:cNvSpPr txBox="1"/>
          <p:nvPr userDrawn="1"/>
        </p:nvSpPr>
        <p:spPr>
          <a:xfrm>
            <a:off x="12379500" y="3279509"/>
            <a:ext cx="1905001" cy="769441"/>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18pt</a:t>
            </a:r>
          </a:p>
        </p:txBody>
      </p:sp>
      <p:grpSp>
        <p:nvGrpSpPr>
          <p:cNvPr id="25" name="Group 24">
            <a:extLst>
              <a:ext uri="{FF2B5EF4-FFF2-40B4-BE49-F238E27FC236}">
                <a16:creationId xmlns:a16="http://schemas.microsoft.com/office/drawing/2014/main" id="{D1C4FBF9-1B7C-44E1-B04C-0380641EDB61}"/>
              </a:ext>
            </a:extLst>
          </p:cNvPr>
          <p:cNvGrpSpPr/>
          <p:nvPr userDrawn="1"/>
        </p:nvGrpSpPr>
        <p:grpSpPr>
          <a:xfrm>
            <a:off x="748469" y="7128048"/>
            <a:ext cx="5562611" cy="1490803"/>
            <a:chOff x="748469" y="7128048"/>
            <a:chExt cx="5562611" cy="1490803"/>
          </a:xfrm>
        </p:grpSpPr>
        <p:sp>
          <p:nvSpPr>
            <p:cNvPr id="26" name="TextBox 25">
              <a:extLst>
                <a:ext uri="{FF2B5EF4-FFF2-40B4-BE49-F238E27FC236}">
                  <a16:creationId xmlns:a16="http://schemas.microsoft.com/office/drawing/2014/main" id="{789CDA5F-0B27-402C-A806-9D96F1DB26FD}"/>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27" name="TextBox 26">
              <a:extLst>
                <a:ext uri="{FF2B5EF4-FFF2-40B4-BE49-F238E27FC236}">
                  <a16:creationId xmlns:a16="http://schemas.microsoft.com/office/drawing/2014/main" id="{9F84A828-B782-4B7E-BA5E-306D30B7198A}"/>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28" name="Rectangle 27">
              <a:extLst>
                <a:ext uri="{FF2B5EF4-FFF2-40B4-BE49-F238E27FC236}">
                  <a16:creationId xmlns:a16="http://schemas.microsoft.com/office/drawing/2014/main" id="{131B1BBD-21FE-416A-98D5-7451DEE98DAF}"/>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1D5C149F-5ADB-4B90-B7F6-676EA7217271}"/>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30" name="Rectangle 29">
              <a:extLst>
                <a:ext uri="{FF2B5EF4-FFF2-40B4-BE49-F238E27FC236}">
                  <a16:creationId xmlns:a16="http://schemas.microsoft.com/office/drawing/2014/main" id="{5B8B9942-4C5F-4FF9-A733-C1D6131796CA}"/>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1" name="Rectangle 30">
              <a:extLst>
                <a:ext uri="{FF2B5EF4-FFF2-40B4-BE49-F238E27FC236}">
                  <a16:creationId xmlns:a16="http://schemas.microsoft.com/office/drawing/2014/main" id="{A27B924C-1907-4EFE-831B-118D39C33930}"/>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2" name="Rectangle 31">
              <a:extLst>
                <a:ext uri="{FF2B5EF4-FFF2-40B4-BE49-F238E27FC236}">
                  <a16:creationId xmlns:a16="http://schemas.microsoft.com/office/drawing/2014/main" id="{0DD3664B-1F22-4F41-9BEA-B849183439AE}"/>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3" name="Rectangle 32">
              <a:extLst>
                <a:ext uri="{FF2B5EF4-FFF2-40B4-BE49-F238E27FC236}">
                  <a16:creationId xmlns:a16="http://schemas.microsoft.com/office/drawing/2014/main" id="{EE468FE4-95C9-49FC-A450-BC428C7A7423}"/>
                </a:ext>
              </a:extLst>
            </p:cNvPr>
            <p:cNvSpPr/>
            <p:nvPr userDrawn="1"/>
          </p:nvSpPr>
          <p:spPr>
            <a:xfrm>
              <a:off x="5395267" y="7464085"/>
              <a:ext cx="381000" cy="397047"/>
            </a:xfrm>
            <a:prstGeom prst="rect">
              <a:avLst/>
            </a:prstGeom>
            <a:solidFill>
              <a:srgbClr val="575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4" name="TextBox 33">
              <a:extLst>
                <a:ext uri="{FF2B5EF4-FFF2-40B4-BE49-F238E27FC236}">
                  <a16:creationId xmlns:a16="http://schemas.microsoft.com/office/drawing/2014/main" id="{3EB1FD08-65AB-4FEA-B458-3B9F350D33F7}"/>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5" name="TextBox 34">
              <a:extLst>
                <a:ext uri="{FF2B5EF4-FFF2-40B4-BE49-F238E27FC236}">
                  <a16:creationId xmlns:a16="http://schemas.microsoft.com/office/drawing/2014/main" id="{CDAFF4CC-45BE-484F-9299-9760BAF9B2A2}"/>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6" name="TextBox 35">
              <a:extLst>
                <a:ext uri="{FF2B5EF4-FFF2-40B4-BE49-F238E27FC236}">
                  <a16:creationId xmlns:a16="http://schemas.microsoft.com/office/drawing/2014/main" id="{A1254FAA-EE7A-4732-BC3E-2B955EF1A3A6}"/>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7" name="TextBox 36">
              <a:extLst>
                <a:ext uri="{FF2B5EF4-FFF2-40B4-BE49-F238E27FC236}">
                  <a16:creationId xmlns:a16="http://schemas.microsoft.com/office/drawing/2014/main" id="{5364ECE9-BF6F-482B-9CE3-80701202F838}"/>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8" name="TextBox 37">
              <a:extLst>
                <a:ext uri="{FF2B5EF4-FFF2-40B4-BE49-F238E27FC236}">
                  <a16:creationId xmlns:a16="http://schemas.microsoft.com/office/drawing/2014/main" id="{5D1EEA90-8C26-4573-AF69-29AC39E8018B}"/>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9" name="TextBox 38">
              <a:extLst>
                <a:ext uri="{FF2B5EF4-FFF2-40B4-BE49-F238E27FC236}">
                  <a16:creationId xmlns:a16="http://schemas.microsoft.com/office/drawing/2014/main" id="{5B2E7068-CFB2-41C3-83F3-D98C8063FFAA}"/>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40" name="Group 39">
            <a:extLst>
              <a:ext uri="{FF2B5EF4-FFF2-40B4-BE49-F238E27FC236}">
                <a16:creationId xmlns:a16="http://schemas.microsoft.com/office/drawing/2014/main" id="{06F1D947-D2A9-4FCD-8158-4921C7901C8F}"/>
              </a:ext>
            </a:extLst>
          </p:cNvPr>
          <p:cNvGrpSpPr/>
          <p:nvPr userDrawn="1"/>
        </p:nvGrpSpPr>
        <p:grpSpPr>
          <a:xfrm>
            <a:off x="10942648" y="6284532"/>
            <a:ext cx="1739326" cy="1337434"/>
            <a:chOff x="10942648" y="6284532"/>
            <a:chExt cx="1739326" cy="1337434"/>
          </a:xfrm>
        </p:grpSpPr>
        <p:sp>
          <p:nvSpPr>
            <p:cNvPr id="41" name="Rectangle 40">
              <a:extLst>
                <a:ext uri="{FF2B5EF4-FFF2-40B4-BE49-F238E27FC236}">
                  <a16:creationId xmlns:a16="http://schemas.microsoft.com/office/drawing/2014/main" id="{D7AE2500-E184-446E-835D-6C37AA0A0210}"/>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6BC87EDD-11B1-49B3-8735-5159AC5DAC35}"/>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93AD0771-E915-48DD-AC66-446620127749}"/>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F8B78E-DE1C-44B4-B37F-DA0145F55715}"/>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04661D-B7EF-4774-8835-618B0AF8CBC4}"/>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B07549-BC2B-4EE2-86D3-C76EE426D2EA}"/>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EDF4C-EE79-4542-8E93-E0292005D888}"/>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49" name="Picture 48" descr="A close up of a logo&#10;&#10;Description automatically generated">
            <a:extLst>
              <a:ext uri="{FF2B5EF4-FFF2-40B4-BE49-F238E27FC236}">
                <a16:creationId xmlns:a16="http://schemas.microsoft.com/office/drawing/2014/main" id="{DEE0EF51-A212-4274-8CC9-014B30A7FC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Tree>
    <p:extLst>
      <p:ext uri="{BB962C8B-B14F-4D97-AF65-F5344CB8AC3E}">
        <p14:creationId xmlns:p14="http://schemas.microsoft.com/office/powerpoint/2010/main" val="270708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image ">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15140C2E-7059-4E3E-A95F-90D624E4B2CA}"/>
              </a:ext>
            </a:extLst>
          </p:cNvPr>
          <p:cNvSpPr>
            <a:spLocks noGrp="1"/>
          </p:cNvSpPr>
          <p:nvPr>
            <p:ph type="pic" sz="quarter" idx="14" hasCustomPrompt="1"/>
          </p:nvPr>
        </p:nvSpPr>
        <p:spPr>
          <a:xfrm>
            <a:off x="-1" y="-6350"/>
            <a:ext cx="12191991" cy="6290880"/>
          </a:xfrm>
          <a:solidFill>
            <a:schemeClr val="tx1"/>
          </a:solidFill>
        </p:spPr>
        <p:txBody>
          <a:bodyPr anchor="ctr"/>
          <a:lstStyle>
            <a:lvl1pPr marL="0" indent="0" algn="ctr">
              <a:buNone/>
              <a:defRPr>
                <a:solidFill>
                  <a:schemeClr val="bg1"/>
                </a:solidFill>
              </a:defRPr>
            </a:lvl1pPr>
          </a:lstStyle>
          <a:p>
            <a:r>
              <a:rPr lang="en-US"/>
              <a:t>[Insert Picture Here]</a:t>
            </a:r>
          </a:p>
        </p:txBody>
      </p:sp>
      <p:sp>
        <p:nvSpPr>
          <p:cNvPr id="8" name="Text Placeholder 9">
            <a:extLst>
              <a:ext uri="{FF2B5EF4-FFF2-40B4-BE49-F238E27FC236}">
                <a16:creationId xmlns:a16="http://schemas.microsoft.com/office/drawing/2014/main" id="{87569165-B730-4F4E-9E64-9A78EE212AE4}"/>
              </a:ext>
            </a:extLst>
          </p:cNvPr>
          <p:cNvSpPr>
            <a:spLocks noGrp="1"/>
          </p:cNvSpPr>
          <p:nvPr>
            <p:ph type="body" sz="quarter" idx="13" hasCustomPrompt="1"/>
          </p:nvPr>
        </p:nvSpPr>
        <p:spPr>
          <a:xfrm>
            <a:off x="461972" y="3831643"/>
            <a:ext cx="4933295" cy="2075449"/>
          </a:xfrm>
        </p:spPr>
        <p:txBody>
          <a:bodyPr numCol="1" spcCol="360000">
            <a:normAutofit/>
          </a:bodyPr>
          <a:lstStyle>
            <a:lvl1pPr marL="0" marR="0" indent="0" algn="l" defTabSz="914400" rtl="0" eaLnBrk="1" fontAlgn="auto" latinLnBrk="0" hangingPunct="1">
              <a:lnSpc>
                <a:spcPct val="100000"/>
              </a:lnSpc>
              <a:spcBef>
                <a:spcPts val="1000"/>
              </a:spcBef>
              <a:spcAft>
                <a:spcPts val="600"/>
              </a:spcAft>
              <a:buClr>
                <a:srgbClr val="575756"/>
              </a:buClr>
              <a:buSzTx/>
              <a:buFont typeface="+mj-lt"/>
              <a:buNone/>
              <a:tabLst/>
              <a:defRPr sz="2400" b="0" i="0">
                <a:solidFill>
                  <a:schemeClr val="bg1"/>
                </a:solidFill>
                <a:latin typeface="Century Gothic" panose="020B0502020202020204" pitchFamily="34" charset="0"/>
              </a:defRPr>
            </a:lvl1pPr>
            <a:lvl5pPr marL="1828800" indent="0">
              <a:buNone/>
              <a:defRPr/>
            </a:lvl5pPr>
          </a:lstStyle>
          <a:p>
            <a:pPr lvl="0"/>
            <a:r>
              <a:rPr lang="en-GB" noProof="0"/>
              <a:t>Lorem ipsum dolor sit amet, consectuer adipiscing elit.</a:t>
            </a:r>
          </a:p>
          <a:p>
            <a:pPr lvl="0"/>
            <a:r>
              <a:rPr lang="en-GB" noProof="0"/>
              <a:t>Maecenas porttitor congue massa. </a:t>
            </a:r>
          </a:p>
          <a:p>
            <a:pPr lvl="0"/>
            <a:endParaRPr lang="en-GB" noProof="0"/>
          </a:p>
        </p:txBody>
      </p:sp>
      <p:sp>
        <p:nvSpPr>
          <p:cNvPr id="12" name="Footer Placeholder 11">
            <a:extLst>
              <a:ext uri="{FF2B5EF4-FFF2-40B4-BE49-F238E27FC236}">
                <a16:creationId xmlns:a16="http://schemas.microsoft.com/office/drawing/2014/main" id="{67451567-8536-477F-85ED-CA1DFF9BE97B}"/>
              </a:ext>
            </a:extLst>
          </p:cNvPr>
          <p:cNvSpPr>
            <a:spLocks noGrp="1"/>
          </p:cNvSpPr>
          <p:nvPr>
            <p:ph type="ftr" sz="quarter" idx="15"/>
          </p:nvPr>
        </p:nvSpPr>
        <p:spPr/>
        <p:txBody>
          <a:bodyPr/>
          <a:lstStyle/>
          <a:p>
            <a:endParaRPr lang="en-GB" noProof="0"/>
          </a:p>
        </p:txBody>
      </p:sp>
      <p:sp>
        <p:nvSpPr>
          <p:cNvPr id="13" name="Slide Number Placeholder 12">
            <a:extLst>
              <a:ext uri="{FF2B5EF4-FFF2-40B4-BE49-F238E27FC236}">
                <a16:creationId xmlns:a16="http://schemas.microsoft.com/office/drawing/2014/main" id="{0C0D124B-675D-46F1-BFDA-75A464E98B48}"/>
              </a:ext>
            </a:extLst>
          </p:cNvPr>
          <p:cNvSpPr>
            <a:spLocks noGrp="1"/>
          </p:cNvSpPr>
          <p:nvPr>
            <p:ph type="sldNum" sz="quarter" idx="16"/>
          </p:nvPr>
        </p:nvSpPr>
        <p:spPr/>
        <p:txBody>
          <a:bodyPr/>
          <a:lstStyle/>
          <a:p>
            <a:fld id="{137FA334-BE47-F143-B4E7-F04D9DD09270}" type="slidenum">
              <a:rPr lang="en-GB" noProof="0" smtClean="0"/>
              <a:pPr/>
              <a:t>‹#›</a:t>
            </a:fld>
            <a:endParaRPr lang="en-GB" noProof="0"/>
          </a:p>
        </p:txBody>
      </p:sp>
      <p:grpSp>
        <p:nvGrpSpPr>
          <p:cNvPr id="15" name="Group 14">
            <a:extLst>
              <a:ext uri="{FF2B5EF4-FFF2-40B4-BE49-F238E27FC236}">
                <a16:creationId xmlns:a16="http://schemas.microsoft.com/office/drawing/2014/main" id="{2C8D087D-F676-4BAB-BE56-78C4F4048EDB}"/>
              </a:ext>
            </a:extLst>
          </p:cNvPr>
          <p:cNvGrpSpPr/>
          <p:nvPr userDrawn="1"/>
        </p:nvGrpSpPr>
        <p:grpSpPr>
          <a:xfrm flipH="1">
            <a:off x="12351367" y="589289"/>
            <a:ext cx="742809" cy="1325235"/>
            <a:chOff x="3313995" y="-4578530"/>
            <a:chExt cx="742809" cy="3715559"/>
          </a:xfrm>
        </p:grpSpPr>
        <p:cxnSp>
          <p:nvCxnSpPr>
            <p:cNvPr id="16" name="Straight Connector 15">
              <a:extLst>
                <a:ext uri="{FF2B5EF4-FFF2-40B4-BE49-F238E27FC236}">
                  <a16:creationId xmlns:a16="http://schemas.microsoft.com/office/drawing/2014/main" id="{53217714-3DB5-43FD-B685-1D7456228A7C}"/>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69B2E75-793C-4F6E-B722-EE8CCE3CCDB0}"/>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B3A7298-DEF6-4377-B77D-B3F4A45DB100}"/>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5F7F24B-7576-4FA6-A96B-3166F41724E6}"/>
              </a:ext>
            </a:extLst>
          </p:cNvPr>
          <p:cNvGrpSpPr/>
          <p:nvPr userDrawn="1"/>
        </p:nvGrpSpPr>
        <p:grpSpPr>
          <a:xfrm flipH="1">
            <a:off x="12351366" y="2048880"/>
            <a:ext cx="742809" cy="3954027"/>
            <a:chOff x="3313995" y="-4578530"/>
            <a:chExt cx="742809" cy="3715559"/>
          </a:xfrm>
        </p:grpSpPr>
        <p:cxnSp>
          <p:nvCxnSpPr>
            <p:cNvPr id="20" name="Straight Connector 19">
              <a:extLst>
                <a:ext uri="{FF2B5EF4-FFF2-40B4-BE49-F238E27FC236}">
                  <a16:creationId xmlns:a16="http://schemas.microsoft.com/office/drawing/2014/main" id="{F153C953-0000-433E-880F-3448BCDEEDB4}"/>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23721E76-9DE0-40A4-BC9B-8E9F0F676704}"/>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06F090D-BFD6-4DA6-ADEF-31A649473FDD}"/>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80F0BA0-1269-4CA9-956C-E2F389D96369}"/>
              </a:ext>
            </a:extLst>
          </p:cNvPr>
          <p:cNvSpPr txBox="1"/>
          <p:nvPr userDrawn="1"/>
        </p:nvSpPr>
        <p:spPr>
          <a:xfrm>
            <a:off x="12379500" y="1019875"/>
            <a:ext cx="1905001" cy="600164"/>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24" name="TextBox 23">
            <a:extLst>
              <a:ext uri="{FF2B5EF4-FFF2-40B4-BE49-F238E27FC236}">
                <a16:creationId xmlns:a16="http://schemas.microsoft.com/office/drawing/2014/main" id="{D98B2567-73CA-4748-BE5D-62FFFDBD4D67}"/>
              </a:ext>
            </a:extLst>
          </p:cNvPr>
          <p:cNvSpPr txBox="1"/>
          <p:nvPr userDrawn="1"/>
        </p:nvSpPr>
        <p:spPr>
          <a:xfrm>
            <a:off x="12379500" y="3279509"/>
            <a:ext cx="1905001" cy="769441"/>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18pt</a:t>
            </a:r>
          </a:p>
        </p:txBody>
      </p:sp>
      <p:grpSp>
        <p:nvGrpSpPr>
          <p:cNvPr id="25" name="Group 24">
            <a:extLst>
              <a:ext uri="{FF2B5EF4-FFF2-40B4-BE49-F238E27FC236}">
                <a16:creationId xmlns:a16="http://schemas.microsoft.com/office/drawing/2014/main" id="{D1C4FBF9-1B7C-44E1-B04C-0380641EDB61}"/>
              </a:ext>
            </a:extLst>
          </p:cNvPr>
          <p:cNvGrpSpPr/>
          <p:nvPr userDrawn="1"/>
        </p:nvGrpSpPr>
        <p:grpSpPr>
          <a:xfrm>
            <a:off x="748469" y="7128048"/>
            <a:ext cx="5562611" cy="1490803"/>
            <a:chOff x="748469" y="7128048"/>
            <a:chExt cx="5562611" cy="1490803"/>
          </a:xfrm>
        </p:grpSpPr>
        <p:sp>
          <p:nvSpPr>
            <p:cNvPr id="26" name="TextBox 25">
              <a:extLst>
                <a:ext uri="{FF2B5EF4-FFF2-40B4-BE49-F238E27FC236}">
                  <a16:creationId xmlns:a16="http://schemas.microsoft.com/office/drawing/2014/main" id="{789CDA5F-0B27-402C-A806-9D96F1DB26FD}"/>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27" name="TextBox 26">
              <a:extLst>
                <a:ext uri="{FF2B5EF4-FFF2-40B4-BE49-F238E27FC236}">
                  <a16:creationId xmlns:a16="http://schemas.microsoft.com/office/drawing/2014/main" id="{9F84A828-B782-4B7E-BA5E-306D30B7198A}"/>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28" name="Rectangle 27">
              <a:extLst>
                <a:ext uri="{FF2B5EF4-FFF2-40B4-BE49-F238E27FC236}">
                  <a16:creationId xmlns:a16="http://schemas.microsoft.com/office/drawing/2014/main" id="{131B1BBD-21FE-416A-98D5-7451DEE98DAF}"/>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29" name="Rectangle 28">
              <a:extLst>
                <a:ext uri="{FF2B5EF4-FFF2-40B4-BE49-F238E27FC236}">
                  <a16:creationId xmlns:a16="http://schemas.microsoft.com/office/drawing/2014/main" id="{1D5C149F-5ADB-4B90-B7F6-676EA7217271}"/>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30" name="Rectangle 29">
              <a:extLst>
                <a:ext uri="{FF2B5EF4-FFF2-40B4-BE49-F238E27FC236}">
                  <a16:creationId xmlns:a16="http://schemas.microsoft.com/office/drawing/2014/main" id="{5B8B9942-4C5F-4FF9-A733-C1D6131796CA}"/>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1" name="Rectangle 30">
              <a:extLst>
                <a:ext uri="{FF2B5EF4-FFF2-40B4-BE49-F238E27FC236}">
                  <a16:creationId xmlns:a16="http://schemas.microsoft.com/office/drawing/2014/main" id="{A27B924C-1907-4EFE-831B-118D39C33930}"/>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2" name="Rectangle 31">
              <a:extLst>
                <a:ext uri="{FF2B5EF4-FFF2-40B4-BE49-F238E27FC236}">
                  <a16:creationId xmlns:a16="http://schemas.microsoft.com/office/drawing/2014/main" id="{0DD3664B-1F22-4F41-9BEA-B849183439AE}"/>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3" name="Rectangle 32">
              <a:extLst>
                <a:ext uri="{FF2B5EF4-FFF2-40B4-BE49-F238E27FC236}">
                  <a16:creationId xmlns:a16="http://schemas.microsoft.com/office/drawing/2014/main" id="{EE468FE4-95C9-49FC-A450-BC428C7A7423}"/>
                </a:ext>
              </a:extLst>
            </p:cNvPr>
            <p:cNvSpPr/>
            <p:nvPr userDrawn="1"/>
          </p:nvSpPr>
          <p:spPr>
            <a:xfrm>
              <a:off x="5395267" y="7464085"/>
              <a:ext cx="381000" cy="397047"/>
            </a:xfrm>
            <a:prstGeom prst="rect">
              <a:avLst/>
            </a:prstGeom>
            <a:solidFill>
              <a:srgbClr val="5757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4" name="TextBox 33">
              <a:extLst>
                <a:ext uri="{FF2B5EF4-FFF2-40B4-BE49-F238E27FC236}">
                  <a16:creationId xmlns:a16="http://schemas.microsoft.com/office/drawing/2014/main" id="{3EB1FD08-65AB-4FEA-B458-3B9F350D33F7}"/>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5" name="TextBox 34">
              <a:extLst>
                <a:ext uri="{FF2B5EF4-FFF2-40B4-BE49-F238E27FC236}">
                  <a16:creationId xmlns:a16="http://schemas.microsoft.com/office/drawing/2014/main" id="{CDAFF4CC-45BE-484F-9299-9760BAF9B2A2}"/>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6" name="TextBox 35">
              <a:extLst>
                <a:ext uri="{FF2B5EF4-FFF2-40B4-BE49-F238E27FC236}">
                  <a16:creationId xmlns:a16="http://schemas.microsoft.com/office/drawing/2014/main" id="{A1254FAA-EE7A-4732-BC3E-2B955EF1A3A6}"/>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7" name="TextBox 36">
              <a:extLst>
                <a:ext uri="{FF2B5EF4-FFF2-40B4-BE49-F238E27FC236}">
                  <a16:creationId xmlns:a16="http://schemas.microsoft.com/office/drawing/2014/main" id="{5364ECE9-BF6F-482B-9CE3-80701202F838}"/>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8" name="TextBox 37">
              <a:extLst>
                <a:ext uri="{FF2B5EF4-FFF2-40B4-BE49-F238E27FC236}">
                  <a16:creationId xmlns:a16="http://schemas.microsoft.com/office/drawing/2014/main" id="{5D1EEA90-8C26-4573-AF69-29AC39E8018B}"/>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39" name="TextBox 38">
              <a:extLst>
                <a:ext uri="{FF2B5EF4-FFF2-40B4-BE49-F238E27FC236}">
                  <a16:creationId xmlns:a16="http://schemas.microsoft.com/office/drawing/2014/main" id="{5B2E7068-CFB2-41C3-83F3-D98C8063FFAA}"/>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40" name="Group 39">
            <a:extLst>
              <a:ext uri="{FF2B5EF4-FFF2-40B4-BE49-F238E27FC236}">
                <a16:creationId xmlns:a16="http://schemas.microsoft.com/office/drawing/2014/main" id="{06F1D947-D2A9-4FCD-8158-4921C7901C8F}"/>
              </a:ext>
            </a:extLst>
          </p:cNvPr>
          <p:cNvGrpSpPr/>
          <p:nvPr userDrawn="1"/>
        </p:nvGrpSpPr>
        <p:grpSpPr>
          <a:xfrm>
            <a:off x="10942648" y="6284532"/>
            <a:ext cx="1739326" cy="1337434"/>
            <a:chOff x="10942648" y="6284532"/>
            <a:chExt cx="1739326" cy="1337434"/>
          </a:xfrm>
        </p:grpSpPr>
        <p:sp>
          <p:nvSpPr>
            <p:cNvPr id="41" name="Rectangle 40">
              <a:extLst>
                <a:ext uri="{FF2B5EF4-FFF2-40B4-BE49-F238E27FC236}">
                  <a16:creationId xmlns:a16="http://schemas.microsoft.com/office/drawing/2014/main" id="{D7AE2500-E184-446E-835D-6C37AA0A0210}"/>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6BC87EDD-11B1-49B3-8735-5159AC5DAC35}"/>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93AD0771-E915-48DD-AC66-446620127749}"/>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F8B78E-DE1C-44B4-B37F-DA0145F55715}"/>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04661D-B7EF-4774-8835-618B0AF8CBC4}"/>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0B07549-BC2B-4EE2-86D3-C76EE426D2EA}"/>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EDF4C-EE79-4542-8E93-E0292005D888}"/>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49" name="Picture 48" descr="A close up of a logo&#10;&#10;Description automatically generated">
            <a:extLst>
              <a:ext uri="{FF2B5EF4-FFF2-40B4-BE49-F238E27FC236}">
                <a16:creationId xmlns:a16="http://schemas.microsoft.com/office/drawing/2014/main" id="{DEE0EF51-A212-4274-8CC9-014B30A7FC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48" name="Picture Placeholder 14">
            <a:extLst>
              <a:ext uri="{FF2B5EF4-FFF2-40B4-BE49-F238E27FC236}">
                <a16:creationId xmlns:a16="http://schemas.microsoft.com/office/drawing/2014/main" id="{532A9B7E-EA1F-42FD-8826-4025D02E8733}"/>
              </a:ext>
            </a:extLst>
          </p:cNvPr>
          <p:cNvSpPr>
            <a:spLocks noGrp="1"/>
          </p:cNvSpPr>
          <p:nvPr>
            <p:ph type="pic" sz="quarter" idx="17"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148727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F9153F6-9CB1-4196-A94D-B39ECEB0A98D}"/>
              </a:ext>
            </a:extLst>
          </p:cNvPr>
          <p:cNvSpPr>
            <a:spLocks noGrp="1"/>
          </p:cNvSpPr>
          <p:nvPr>
            <p:ph type="body" sz="quarter" idx="13" hasCustomPrompt="1"/>
          </p:nvPr>
        </p:nvSpPr>
        <p:spPr>
          <a:xfrm>
            <a:off x="838201" y="2059412"/>
            <a:ext cx="4865175" cy="4022651"/>
          </a:xfrm>
        </p:spPr>
        <p:txBody>
          <a:bodyPr numCol="1">
            <a:noAutofit/>
          </a:bodyPr>
          <a:lstStyle>
            <a:lvl1pPr marL="0" marR="0" indent="0" algn="l" defTabSz="914400" rtl="0" eaLnBrk="1" fontAlgn="auto" latinLnBrk="0" hangingPunct="1">
              <a:lnSpc>
                <a:spcPct val="100000"/>
              </a:lnSpc>
              <a:spcBef>
                <a:spcPts val="1000"/>
              </a:spcBef>
              <a:spcAft>
                <a:spcPts val="600"/>
              </a:spcAft>
              <a:buClr>
                <a:srgbClr val="575756"/>
              </a:buClr>
              <a:buSzTx/>
              <a:buFont typeface="Arial" panose="020B0604020202020204" pitchFamily="34" charset="0"/>
              <a:buNone/>
              <a:tabLst/>
              <a:defRPr sz="2400" b="0" i="0">
                <a:solidFill>
                  <a:schemeClr val="tx2"/>
                </a:solidFill>
                <a:latin typeface="Century Gothic" panose="020B0502020202020204" pitchFamily="34" charset="0"/>
              </a:defRPr>
            </a:lvl1pPr>
            <a:lvl5pPr marL="1828800" indent="0">
              <a:buNone/>
              <a:defRPr/>
            </a:lvl5pPr>
          </a:lstStyle>
          <a:p>
            <a:pPr lvl="0"/>
            <a:r>
              <a:rPr lang="en-GB" noProof="0"/>
              <a:t>Lorem ipsum dolor sit amet, consectetuer adipiscing elit. Maecenas porttitor congue massa. </a:t>
            </a:r>
          </a:p>
          <a:p>
            <a:pPr lvl="0"/>
            <a:r>
              <a:rPr lang="en-GB" noProof="0"/>
              <a:t>Fusce posuere, magna sed pulvinar ultricies, purus lectus malesuada libero, sit amet commodo magna eros quis urna.</a:t>
            </a:r>
          </a:p>
        </p:txBody>
      </p:sp>
      <p:sp>
        <p:nvSpPr>
          <p:cNvPr id="11" name="Title 1">
            <a:extLst>
              <a:ext uri="{FF2B5EF4-FFF2-40B4-BE49-F238E27FC236}">
                <a16:creationId xmlns:a16="http://schemas.microsoft.com/office/drawing/2014/main" id="{2BEA7339-7DC2-4550-932F-AA12E2139464}"/>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Century Gothic" panose="020B0502020202020204" pitchFamily="34" charset="0"/>
              </a:defRPr>
            </a:lvl1pPr>
          </a:lstStyle>
          <a:p>
            <a:r>
              <a:rPr lang="en-GB" noProof="0"/>
              <a:t>Click to add title</a:t>
            </a:r>
          </a:p>
        </p:txBody>
      </p:sp>
      <p:sp>
        <p:nvSpPr>
          <p:cNvPr id="13" name="Chart Placeholder 8">
            <a:extLst>
              <a:ext uri="{FF2B5EF4-FFF2-40B4-BE49-F238E27FC236}">
                <a16:creationId xmlns:a16="http://schemas.microsoft.com/office/drawing/2014/main" id="{039FD5F4-C6DC-4F3B-B123-0EA8F418A186}"/>
              </a:ext>
            </a:extLst>
          </p:cNvPr>
          <p:cNvSpPr>
            <a:spLocks noGrp="1"/>
          </p:cNvSpPr>
          <p:nvPr>
            <p:ph type="chart" sz="quarter" idx="14"/>
          </p:nvPr>
        </p:nvSpPr>
        <p:spPr>
          <a:xfrm>
            <a:off x="6018213" y="2058988"/>
            <a:ext cx="5335587" cy="4022725"/>
          </a:xfrm>
        </p:spPr>
        <p:txBody>
          <a:bodyPr/>
          <a:lstStyle>
            <a:lvl1pPr marL="228600" indent="-228600">
              <a:buClr>
                <a:srgbClr val="575756"/>
              </a:buClr>
              <a:buFont typeface="Montserrat Light" panose="020B0604020202020204" charset="0"/>
              <a:buChar char="•"/>
              <a:defRPr b="0" i="0">
                <a:solidFill>
                  <a:schemeClr val="tx2"/>
                </a:solidFill>
                <a:latin typeface="Century Gothic" panose="020B0502020202020204" pitchFamily="34" charset="0"/>
              </a:defRPr>
            </a:lvl1pPr>
          </a:lstStyle>
          <a:p>
            <a:r>
              <a:rPr lang="en-US" noProof="0"/>
              <a:t>Click icon to add chart</a:t>
            </a:r>
            <a:endParaRPr lang="en-GB" noProof="0"/>
          </a:p>
        </p:txBody>
      </p:sp>
      <p:sp>
        <p:nvSpPr>
          <p:cNvPr id="14" name="Footer Placeholder 13">
            <a:extLst>
              <a:ext uri="{FF2B5EF4-FFF2-40B4-BE49-F238E27FC236}">
                <a16:creationId xmlns:a16="http://schemas.microsoft.com/office/drawing/2014/main" id="{788E4408-74B4-4825-891B-0804BC30180B}"/>
              </a:ext>
            </a:extLst>
          </p:cNvPr>
          <p:cNvSpPr>
            <a:spLocks noGrp="1"/>
          </p:cNvSpPr>
          <p:nvPr>
            <p:ph type="ftr" sz="quarter" idx="15"/>
          </p:nvPr>
        </p:nvSpPr>
        <p:spPr/>
        <p:txBody>
          <a:bodyPr/>
          <a:lstStyle/>
          <a:p>
            <a:endParaRPr lang="en-GB" noProof="0"/>
          </a:p>
        </p:txBody>
      </p:sp>
      <p:sp>
        <p:nvSpPr>
          <p:cNvPr id="15" name="Slide Number Placeholder 14">
            <a:extLst>
              <a:ext uri="{FF2B5EF4-FFF2-40B4-BE49-F238E27FC236}">
                <a16:creationId xmlns:a16="http://schemas.microsoft.com/office/drawing/2014/main" id="{867430A0-2B59-4954-8F96-F518796242E3}"/>
              </a:ext>
            </a:extLst>
          </p:cNvPr>
          <p:cNvSpPr>
            <a:spLocks noGrp="1"/>
          </p:cNvSpPr>
          <p:nvPr>
            <p:ph type="sldNum" sz="quarter" idx="16"/>
          </p:nvPr>
        </p:nvSpPr>
        <p:spPr/>
        <p:txBody>
          <a:bodyPr/>
          <a:lstStyle/>
          <a:p>
            <a:fld id="{137FA334-BE47-F143-B4E7-F04D9DD09270}" type="slidenum">
              <a:rPr lang="en-GB" noProof="0" smtClean="0"/>
              <a:pPr/>
              <a:t>‹#›</a:t>
            </a:fld>
            <a:endParaRPr lang="en-GB" noProof="0"/>
          </a:p>
        </p:txBody>
      </p:sp>
      <p:pic>
        <p:nvPicPr>
          <p:cNvPr id="8" name="Picture 7" descr="A close up of a logo&#10;&#10;Description automatically generated">
            <a:extLst>
              <a:ext uri="{FF2B5EF4-FFF2-40B4-BE49-F238E27FC236}">
                <a16:creationId xmlns:a16="http://schemas.microsoft.com/office/drawing/2014/main" id="{AE3D67EF-69A5-469A-8300-EA450EE902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9" name="Group 8">
            <a:extLst>
              <a:ext uri="{FF2B5EF4-FFF2-40B4-BE49-F238E27FC236}">
                <a16:creationId xmlns:a16="http://schemas.microsoft.com/office/drawing/2014/main" id="{96266201-9569-4AC8-97DA-39EEA836F2FC}"/>
              </a:ext>
            </a:extLst>
          </p:cNvPr>
          <p:cNvGrpSpPr/>
          <p:nvPr userDrawn="1"/>
        </p:nvGrpSpPr>
        <p:grpSpPr>
          <a:xfrm>
            <a:off x="-902431" y="589289"/>
            <a:ext cx="742809" cy="1325235"/>
            <a:chOff x="3313995" y="-4578530"/>
            <a:chExt cx="742809" cy="3715559"/>
          </a:xfrm>
        </p:grpSpPr>
        <p:cxnSp>
          <p:nvCxnSpPr>
            <p:cNvPr id="16" name="Straight Connector 15">
              <a:extLst>
                <a:ext uri="{FF2B5EF4-FFF2-40B4-BE49-F238E27FC236}">
                  <a16:creationId xmlns:a16="http://schemas.microsoft.com/office/drawing/2014/main" id="{FD951844-86AF-457F-A2C4-A6C98C9CEC94}"/>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7357377-13A2-4C8E-84EC-762C10EEF956}"/>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C98EF2B-3BFD-446C-AF79-AD777E727CA6}"/>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EEDD33B-DFC4-4E70-B1BF-D6276EFCF3E0}"/>
              </a:ext>
            </a:extLst>
          </p:cNvPr>
          <p:cNvGrpSpPr/>
          <p:nvPr userDrawn="1"/>
        </p:nvGrpSpPr>
        <p:grpSpPr>
          <a:xfrm>
            <a:off x="-902431" y="2048880"/>
            <a:ext cx="742809" cy="3979939"/>
            <a:chOff x="3313995" y="-4578530"/>
            <a:chExt cx="742809" cy="3715559"/>
          </a:xfrm>
        </p:grpSpPr>
        <p:cxnSp>
          <p:nvCxnSpPr>
            <p:cNvPr id="20" name="Straight Connector 19">
              <a:extLst>
                <a:ext uri="{FF2B5EF4-FFF2-40B4-BE49-F238E27FC236}">
                  <a16:creationId xmlns:a16="http://schemas.microsoft.com/office/drawing/2014/main" id="{8307C61D-74B4-42F8-BDC6-2D7AE83AC9CC}"/>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F586649F-4750-4C19-83AE-5D6C0016A5B4}"/>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E517C85-2DF8-4419-8D77-14C65C726082}"/>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A491772-E0AA-4927-8E8B-B569378D15E7}"/>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24" name="TextBox 23">
            <a:extLst>
              <a:ext uri="{FF2B5EF4-FFF2-40B4-BE49-F238E27FC236}">
                <a16:creationId xmlns:a16="http://schemas.microsoft.com/office/drawing/2014/main" id="{035E361D-9897-4998-A658-983D02F9DC66}"/>
              </a:ext>
            </a:extLst>
          </p:cNvPr>
          <p:cNvSpPr txBox="1"/>
          <p:nvPr userDrawn="1"/>
        </p:nvSpPr>
        <p:spPr>
          <a:xfrm>
            <a:off x="-2064623" y="3738778"/>
            <a:ext cx="1905001" cy="769441"/>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18pt</a:t>
            </a:r>
          </a:p>
        </p:txBody>
      </p:sp>
      <p:grpSp>
        <p:nvGrpSpPr>
          <p:cNvPr id="25" name="Group 24">
            <a:extLst>
              <a:ext uri="{FF2B5EF4-FFF2-40B4-BE49-F238E27FC236}">
                <a16:creationId xmlns:a16="http://schemas.microsoft.com/office/drawing/2014/main" id="{1038435F-C417-4BF2-A1D4-0A8D1455492B}"/>
              </a:ext>
            </a:extLst>
          </p:cNvPr>
          <p:cNvGrpSpPr/>
          <p:nvPr userDrawn="1"/>
        </p:nvGrpSpPr>
        <p:grpSpPr>
          <a:xfrm rot="10800000">
            <a:off x="12339435" y="2058987"/>
            <a:ext cx="742809" cy="4022724"/>
            <a:chOff x="3313995" y="-4578530"/>
            <a:chExt cx="742809" cy="3715559"/>
          </a:xfrm>
        </p:grpSpPr>
        <p:cxnSp>
          <p:nvCxnSpPr>
            <p:cNvPr id="26" name="Straight Connector 25">
              <a:extLst>
                <a:ext uri="{FF2B5EF4-FFF2-40B4-BE49-F238E27FC236}">
                  <a16:creationId xmlns:a16="http://schemas.microsoft.com/office/drawing/2014/main" id="{3585F444-B739-4989-A779-63B11CF971ED}"/>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3E33572-6ED5-4870-AB3F-4661E827670F}"/>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AD20F2F-0F15-4A5B-978C-B2F18D4ABDDD}"/>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DA051236-2233-42D9-B066-C9A05579FB0F}"/>
              </a:ext>
            </a:extLst>
          </p:cNvPr>
          <p:cNvSpPr txBox="1"/>
          <p:nvPr userDrawn="1"/>
        </p:nvSpPr>
        <p:spPr>
          <a:xfrm>
            <a:off x="12362577" y="3939544"/>
            <a:ext cx="1905001"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Use core colours</a:t>
            </a:r>
          </a:p>
        </p:txBody>
      </p:sp>
      <p:grpSp>
        <p:nvGrpSpPr>
          <p:cNvPr id="30" name="Group 29">
            <a:extLst>
              <a:ext uri="{FF2B5EF4-FFF2-40B4-BE49-F238E27FC236}">
                <a16:creationId xmlns:a16="http://schemas.microsoft.com/office/drawing/2014/main" id="{7D349117-3B24-4A61-89B6-AF8B994AF42C}"/>
              </a:ext>
            </a:extLst>
          </p:cNvPr>
          <p:cNvGrpSpPr/>
          <p:nvPr userDrawn="1"/>
        </p:nvGrpSpPr>
        <p:grpSpPr>
          <a:xfrm>
            <a:off x="748469" y="7128048"/>
            <a:ext cx="5562611" cy="1490803"/>
            <a:chOff x="748469" y="7128048"/>
            <a:chExt cx="5562611" cy="1490803"/>
          </a:xfrm>
        </p:grpSpPr>
        <p:sp>
          <p:nvSpPr>
            <p:cNvPr id="31" name="TextBox 30">
              <a:extLst>
                <a:ext uri="{FF2B5EF4-FFF2-40B4-BE49-F238E27FC236}">
                  <a16:creationId xmlns:a16="http://schemas.microsoft.com/office/drawing/2014/main" id="{D5456128-F948-4811-9D0E-FCDDBAAC23C5}"/>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a:t>
              </a:r>
              <a:r>
                <a:rPr lang="en-US" sz="1100" b="0" i="0" spc="0" baseline="0" err="1">
                  <a:solidFill>
                    <a:schemeClr val="tx1"/>
                  </a:solidFill>
                  <a:latin typeface="Galano Grotesque Medium" panose="00000600000000000000" pitchFamily="50" charset="0"/>
                </a:rPr>
                <a:t>colours</a:t>
              </a:r>
              <a:endParaRPr lang="en-GB" sz="1100" b="0" i="0" spc="0" baseline="0">
                <a:solidFill>
                  <a:schemeClr val="tx1"/>
                </a:solidFill>
                <a:latin typeface="Galano Grotesque Medium" panose="00000600000000000000" pitchFamily="50" charset="0"/>
              </a:endParaRPr>
            </a:p>
          </p:txBody>
        </p:sp>
        <p:sp>
          <p:nvSpPr>
            <p:cNvPr id="32" name="TextBox 31">
              <a:extLst>
                <a:ext uri="{FF2B5EF4-FFF2-40B4-BE49-F238E27FC236}">
                  <a16:creationId xmlns:a16="http://schemas.microsoft.com/office/drawing/2014/main" id="{DE964CC7-E339-47E7-9D7B-7A596AF5F2ED}"/>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a:t>
              </a:r>
              <a:r>
                <a:rPr lang="en-US" sz="1100" b="0" i="0" spc="0" baseline="0" err="1">
                  <a:solidFill>
                    <a:schemeClr val="tx1"/>
                  </a:solidFill>
                  <a:latin typeface="Galano Grotesque Medium" panose="00000600000000000000" pitchFamily="50" charset="0"/>
                </a:rPr>
                <a:t>colours</a:t>
              </a:r>
              <a:endParaRPr lang="en-GB" sz="1100" b="0" i="0" spc="0" baseline="0">
                <a:solidFill>
                  <a:schemeClr val="tx1"/>
                </a:solidFill>
                <a:latin typeface="Galano Grotesque Medium" panose="00000600000000000000" pitchFamily="50" charset="0"/>
              </a:endParaRPr>
            </a:p>
          </p:txBody>
        </p:sp>
        <p:sp>
          <p:nvSpPr>
            <p:cNvPr id="33" name="Rectangle 32">
              <a:extLst>
                <a:ext uri="{FF2B5EF4-FFF2-40B4-BE49-F238E27FC236}">
                  <a16:creationId xmlns:a16="http://schemas.microsoft.com/office/drawing/2014/main" id="{AD3D6F71-5C54-4C7D-9E69-6BC41B8A857F}"/>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4" name="Rectangle 33">
              <a:extLst>
                <a:ext uri="{FF2B5EF4-FFF2-40B4-BE49-F238E27FC236}">
                  <a16:creationId xmlns:a16="http://schemas.microsoft.com/office/drawing/2014/main" id="{9965D333-05AB-45FD-9DB7-BFBCBD6EA4EB}"/>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35" name="Rectangle 34">
              <a:extLst>
                <a:ext uri="{FF2B5EF4-FFF2-40B4-BE49-F238E27FC236}">
                  <a16:creationId xmlns:a16="http://schemas.microsoft.com/office/drawing/2014/main" id="{F586ADC2-9BBE-48BE-9B6A-6AEB75EDE8FC}"/>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6" name="Rectangle 35">
              <a:extLst>
                <a:ext uri="{FF2B5EF4-FFF2-40B4-BE49-F238E27FC236}">
                  <a16:creationId xmlns:a16="http://schemas.microsoft.com/office/drawing/2014/main" id="{98AFDADF-DFCC-4BB2-B64B-6B681E4BA2D2}"/>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7" name="Rectangle 36">
              <a:extLst>
                <a:ext uri="{FF2B5EF4-FFF2-40B4-BE49-F238E27FC236}">
                  <a16:creationId xmlns:a16="http://schemas.microsoft.com/office/drawing/2014/main" id="{5F783D27-0FA6-43E5-B696-4796090C92F3}"/>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8" name="Rectangle 37">
              <a:extLst>
                <a:ext uri="{FF2B5EF4-FFF2-40B4-BE49-F238E27FC236}">
                  <a16:creationId xmlns:a16="http://schemas.microsoft.com/office/drawing/2014/main" id="{ACC15341-F4DD-4F6B-8484-7CE192366490}"/>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9" name="TextBox 38">
              <a:extLst>
                <a:ext uri="{FF2B5EF4-FFF2-40B4-BE49-F238E27FC236}">
                  <a16:creationId xmlns:a16="http://schemas.microsoft.com/office/drawing/2014/main" id="{3BC623E6-4676-449D-8A9A-AE71B7944B46}"/>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40" name="TextBox 39">
              <a:extLst>
                <a:ext uri="{FF2B5EF4-FFF2-40B4-BE49-F238E27FC236}">
                  <a16:creationId xmlns:a16="http://schemas.microsoft.com/office/drawing/2014/main" id="{FE270D76-0C16-4F23-B12A-563AC5758A9D}"/>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41" name="TextBox 40">
              <a:extLst>
                <a:ext uri="{FF2B5EF4-FFF2-40B4-BE49-F238E27FC236}">
                  <a16:creationId xmlns:a16="http://schemas.microsoft.com/office/drawing/2014/main" id="{1D860458-0CAF-415F-A71F-7E6F425628F6}"/>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42" name="TextBox 41">
              <a:extLst>
                <a:ext uri="{FF2B5EF4-FFF2-40B4-BE49-F238E27FC236}">
                  <a16:creationId xmlns:a16="http://schemas.microsoft.com/office/drawing/2014/main" id="{7424C424-450A-47CA-B41E-FD315A231F4A}"/>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43" name="TextBox 42">
              <a:extLst>
                <a:ext uri="{FF2B5EF4-FFF2-40B4-BE49-F238E27FC236}">
                  <a16:creationId xmlns:a16="http://schemas.microsoft.com/office/drawing/2014/main" id="{BC5E0BAB-102D-4CFE-B50B-864A2011DC1E}"/>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44" name="TextBox 43">
              <a:extLst>
                <a:ext uri="{FF2B5EF4-FFF2-40B4-BE49-F238E27FC236}">
                  <a16:creationId xmlns:a16="http://schemas.microsoft.com/office/drawing/2014/main" id="{BE6DC2EB-931B-49D7-8EF7-B8AED85BE576}"/>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45" name="Group 44">
            <a:extLst>
              <a:ext uri="{FF2B5EF4-FFF2-40B4-BE49-F238E27FC236}">
                <a16:creationId xmlns:a16="http://schemas.microsoft.com/office/drawing/2014/main" id="{7047012C-6E44-4BDC-8E29-134E1A77EF53}"/>
              </a:ext>
            </a:extLst>
          </p:cNvPr>
          <p:cNvGrpSpPr/>
          <p:nvPr userDrawn="1"/>
        </p:nvGrpSpPr>
        <p:grpSpPr>
          <a:xfrm>
            <a:off x="10942648" y="6284532"/>
            <a:ext cx="1739326" cy="1337434"/>
            <a:chOff x="10942648" y="6284532"/>
            <a:chExt cx="1739326" cy="1337434"/>
          </a:xfrm>
        </p:grpSpPr>
        <p:sp>
          <p:nvSpPr>
            <p:cNvPr id="46" name="Rectangle 45">
              <a:extLst>
                <a:ext uri="{FF2B5EF4-FFF2-40B4-BE49-F238E27FC236}">
                  <a16:creationId xmlns:a16="http://schemas.microsoft.com/office/drawing/2014/main" id="{17825D0A-64FF-46DE-A0F1-7FB01F77B7BB}"/>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74A42DAD-694E-42DE-B309-BBEE755F5A1B}"/>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A8FB1D59-FF9E-4C5D-87E9-CE715D9A7391}"/>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70A5268-F464-4594-99CB-893F2C3F1070}"/>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F815ED2-EDB6-4BD9-B822-D57B7D5373B7}"/>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90FF17-5C62-4AA7-AEBE-32523CB7CF98}"/>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A271B8-1011-4A84-92F8-9CC8EA0E8176}"/>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54" name="Picture 53" descr="A close up of a logo&#10;&#10;Description automatically generated">
            <a:extLst>
              <a:ext uri="{FF2B5EF4-FFF2-40B4-BE49-F238E27FC236}">
                <a16:creationId xmlns:a16="http://schemas.microsoft.com/office/drawing/2014/main" id="{20D91B30-B612-4CB9-AFB4-12EEFD326C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53" name="Picture Placeholder 14">
            <a:extLst>
              <a:ext uri="{FF2B5EF4-FFF2-40B4-BE49-F238E27FC236}">
                <a16:creationId xmlns:a16="http://schemas.microsoft.com/office/drawing/2014/main" id="{CB0CA49A-D274-4FE1-85F0-AE5047E23337}"/>
              </a:ext>
            </a:extLst>
          </p:cNvPr>
          <p:cNvSpPr>
            <a:spLocks noGrp="1"/>
          </p:cNvSpPr>
          <p:nvPr>
            <p:ph type="pic" sz="quarter" idx="17"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353412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6" name="Table Placeholder 3">
            <a:extLst>
              <a:ext uri="{FF2B5EF4-FFF2-40B4-BE49-F238E27FC236}">
                <a16:creationId xmlns:a16="http://schemas.microsoft.com/office/drawing/2014/main" id="{95142FD3-AB7C-4E78-86F1-B8C3DF94E8A8}"/>
              </a:ext>
            </a:extLst>
          </p:cNvPr>
          <p:cNvSpPr>
            <a:spLocks noGrp="1"/>
          </p:cNvSpPr>
          <p:nvPr>
            <p:ph type="tbl" sz="quarter" idx="15"/>
          </p:nvPr>
        </p:nvSpPr>
        <p:spPr>
          <a:xfrm>
            <a:off x="6018213" y="2058988"/>
            <a:ext cx="5335587" cy="4022725"/>
          </a:xfrm>
        </p:spPr>
        <p:txBody>
          <a:bodyPr/>
          <a:lstStyle>
            <a:lvl1pPr>
              <a:buClr>
                <a:srgbClr val="575756"/>
              </a:buClr>
              <a:defRPr b="0" i="0">
                <a:solidFill>
                  <a:schemeClr val="tx2"/>
                </a:solidFill>
                <a:latin typeface="Century Gothic" panose="020B0502020202020204" pitchFamily="34" charset="0"/>
              </a:defRPr>
            </a:lvl1pPr>
          </a:lstStyle>
          <a:p>
            <a:r>
              <a:rPr lang="en-US" noProof="0"/>
              <a:t>Click icon to add table</a:t>
            </a:r>
            <a:endParaRPr lang="en-GB" noProof="0"/>
          </a:p>
        </p:txBody>
      </p:sp>
      <p:sp>
        <p:nvSpPr>
          <p:cNvPr id="8" name="Text Placeholder 9">
            <a:extLst>
              <a:ext uri="{FF2B5EF4-FFF2-40B4-BE49-F238E27FC236}">
                <a16:creationId xmlns:a16="http://schemas.microsoft.com/office/drawing/2014/main" id="{8586A78D-AA05-411E-AC28-13F21FDF022C}"/>
              </a:ext>
            </a:extLst>
          </p:cNvPr>
          <p:cNvSpPr>
            <a:spLocks noGrp="1"/>
          </p:cNvSpPr>
          <p:nvPr>
            <p:ph type="body" sz="quarter" idx="13" hasCustomPrompt="1"/>
          </p:nvPr>
        </p:nvSpPr>
        <p:spPr>
          <a:xfrm>
            <a:off x="838201" y="2059412"/>
            <a:ext cx="4865175" cy="4022651"/>
          </a:xfrm>
        </p:spPr>
        <p:txBody>
          <a:bodyPr numCol="1">
            <a:noAutofit/>
          </a:bodyPr>
          <a:lstStyle>
            <a:lvl1pPr marL="0" marR="0" indent="0" algn="l" defTabSz="914400" rtl="0" eaLnBrk="1" fontAlgn="auto" latinLnBrk="0" hangingPunct="1">
              <a:lnSpc>
                <a:spcPct val="100000"/>
              </a:lnSpc>
              <a:spcBef>
                <a:spcPts val="1000"/>
              </a:spcBef>
              <a:spcAft>
                <a:spcPts val="600"/>
              </a:spcAft>
              <a:buClr>
                <a:srgbClr val="575756"/>
              </a:buClr>
              <a:buSzTx/>
              <a:buFont typeface="Arial" panose="020B0604020202020204" pitchFamily="34" charset="0"/>
              <a:buNone/>
              <a:tabLst/>
              <a:defRPr sz="2400" b="0" i="0">
                <a:solidFill>
                  <a:schemeClr val="tx2"/>
                </a:solidFill>
                <a:latin typeface="Century Gothic" panose="020B0502020202020204" pitchFamily="34" charset="0"/>
              </a:defRPr>
            </a:lvl1pPr>
            <a:lvl5pPr marL="1828800" indent="0">
              <a:buNone/>
              <a:defRPr/>
            </a:lvl5pPr>
          </a:lstStyle>
          <a:p>
            <a:pPr lvl="0"/>
            <a:r>
              <a:rPr lang="en-GB" noProof="0"/>
              <a:t>Lorem ipsum dolor sit amet, consectetuer adipiscing elit. Maecenas porttitor congue massa. </a:t>
            </a:r>
          </a:p>
          <a:p>
            <a:pPr lvl="0"/>
            <a:r>
              <a:rPr lang="en-GB" noProof="0"/>
              <a:t>Fusce posuere, magna sed pulvinar ultricies, purus lectus malesuada libero, sit amet commodo magna eros quis urna.</a:t>
            </a:r>
          </a:p>
        </p:txBody>
      </p:sp>
      <p:sp>
        <p:nvSpPr>
          <p:cNvPr id="9" name="Title 1">
            <a:extLst>
              <a:ext uri="{FF2B5EF4-FFF2-40B4-BE49-F238E27FC236}">
                <a16:creationId xmlns:a16="http://schemas.microsoft.com/office/drawing/2014/main" id="{EEF90EB4-4600-4640-950A-7303D9897B6C}"/>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Century Gothic" panose="020B0502020202020204" pitchFamily="34" charset="0"/>
              </a:defRPr>
            </a:lvl1pPr>
          </a:lstStyle>
          <a:p>
            <a:r>
              <a:rPr lang="en-GB" noProof="0"/>
              <a:t>Click to add title</a:t>
            </a:r>
          </a:p>
        </p:txBody>
      </p:sp>
      <p:sp>
        <p:nvSpPr>
          <p:cNvPr id="10" name="Footer Placeholder 9">
            <a:extLst>
              <a:ext uri="{FF2B5EF4-FFF2-40B4-BE49-F238E27FC236}">
                <a16:creationId xmlns:a16="http://schemas.microsoft.com/office/drawing/2014/main" id="{7B0268C5-E9A0-456A-BE37-EF3324038BCE}"/>
              </a:ext>
            </a:extLst>
          </p:cNvPr>
          <p:cNvSpPr>
            <a:spLocks noGrp="1"/>
          </p:cNvSpPr>
          <p:nvPr>
            <p:ph type="ftr" sz="quarter" idx="16"/>
          </p:nvPr>
        </p:nvSpPr>
        <p:spPr/>
        <p:txBody>
          <a:bodyPr/>
          <a:lstStyle/>
          <a:p>
            <a:endParaRPr lang="en-GB" noProof="0"/>
          </a:p>
        </p:txBody>
      </p:sp>
      <p:sp>
        <p:nvSpPr>
          <p:cNvPr id="11" name="Slide Number Placeholder 10">
            <a:extLst>
              <a:ext uri="{FF2B5EF4-FFF2-40B4-BE49-F238E27FC236}">
                <a16:creationId xmlns:a16="http://schemas.microsoft.com/office/drawing/2014/main" id="{DAC37DB1-8C49-435A-A34A-785E77227138}"/>
              </a:ext>
            </a:extLst>
          </p:cNvPr>
          <p:cNvSpPr>
            <a:spLocks noGrp="1"/>
          </p:cNvSpPr>
          <p:nvPr>
            <p:ph type="sldNum" sz="quarter" idx="17"/>
          </p:nvPr>
        </p:nvSpPr>
        <p:spPr/>
        <p:txBody>
          <a:bodyPr/>
          <a:lstStyle/>
          <a:p>
            <a:fld id="{137FA334-BE47-F143-B4E7-F04D9DD09270}" type="slidenum">
              <a:rPr lang="en-GB" noProof="0" smtClean="0"/>
              <a:pPr/>
              <a:t>‹#›</a:t>
            </a:fld>
            <a:endParaRPr lang="en-GB" noProof="0"/>
          </a:p>
        </p:txBody>
      </p:sp>
      <p:pic>
        <p:nvPicPr>
          <p:cNvPr id="12" name="Picture 11" descr="A close up of a logo&#10;&#10;Description automatically generated">
            <a:extLst>
              <a:ext uri="{FF2B5EF4-FFF2-40B4-BE49-F238E27FC236}">
                <a16:creationId xmlns:a16="http://schemas.microsoft.com/office/drawing/2014/main" id="{DE63F406-8C18-44A5-AA6B-29E593633A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13" name="Group 12">
            <a:extLst>
              <a:ext uri="{FF2B5EF4-FFF2-40B4-BE49-F238E27FC236}">
                <a16:creationId xmlns:a16="http://schemas.microsoft.com/office/drawing/2014/main" id="{08AE0666-6FDB-4FDD-8F20-C6EC0A290138}"/>
              </a:ext>
            </a:extLst>
          </p:cNvPr>
          <p:cNvGrpSpPr/>
          <p:nvPr userDrawn="1"/>
        </p:nvGrpSpPr>
        <p:grpSpPr>
          <a:xfrm>
            <a:off x="-902431" y="589289"/>
            <a:ext cx="742809" cy="1325235"/>
            <a:chOff x="3313995" y="-4578530"/>
            <a:chExt cx="742809" cy="3715559"/>
          </a:xfrm>
        </p:grpSpPr>
        <p:cxnSp>
          <p:nvCxnSpPr>
            <p:cNvPr id="14" name="Straight Connector 13">
              <a:extLst>
                <a:ext uri="{FF2B5EF4-FFF2-40B4-BE49-F238E27FC236}">
                  <a16:creationId xmlns:a16="http://schemas.microsoft.com/office/drawing/2014/main" id="{A0149807-EAA7-4AB1-BB0E-E0EBA4F4897B}"/>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1D164EE-F1E6-4573-B736-E82F080AF0EC}"/>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4DB9E74-D583-4614-8509-A0444E49C00E}"/>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EE4E16BD-CF72-440A-927A-7C698BA1DFFA}"/>
              </a:ext>
            </a:extLst>
          </p:cNvPr>
          <p:cNvGrpSpPr/>
          <p:nvPr userDrawn="1"/>
        </p:nvGrpSpPr>
        <p:grpSpPr>
          <a:xfrm>
            <a:off x="-902431" y="2048880"/>
            <a:ext cx="742809" cy="3979939"/>
            <a:chOff x="3313995" y="-4578530"/>
            <a:chExt cx="742809" cy="3715559"/>
          </a:xfrm>
        </p:grpSpPr>
        <p:cxnSp>
          <p:nvCxnSpPr>
            <p:cNvPr id="18" name="Straight Connector 17">
              <a:extLst>
                <a:ext uri="{FF2B5EF4-FFF2-40B4-BE49-F238E27FC236}">
                  <a16:creationId xmlns:a16="http://schemas.microsoft.com/office/drawing/2014/main" id="{0AB452B9-A954-4844-A26D-1A7E5B4EA573}"/>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E52512F6-3B7A-4E33-99DD-B5F0397765F7}"/>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2CFB686-C83D-4BC1-8A19-3E3EA59BA2E1}"/>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0A92EA70-205F-4A47-A8A3-C2FD53479F21}"/>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22" name="TextBox 21">
            <a:extLst>
              <a:ext uri="{FF2B5EF4-FFF2-40B4-BE49-F238E27FC236}">
                <a16:creationId xmlns:a16="http://schemas.microsoft.com/office/drawing/2014/main" id="{A94A6E58-23E2-4033-84E2-3617A9D845EB}"/>
              </a:ext>
            </a:extLst>
          </p:cNvPr>
          <p:cNvSpPr txBox="1"/>
          <p:nvPr userDrawn="1"/>
        </p:nvSpPr>
        <p:spPr>
          <a:xfrm>
            <a:off x="-2064623" y="3738778"/>
            <a:ext cx="1905001" cy="1954381"/>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18pt</a:t>
            </a:r>
          </a:p>
          <a:p>
            <a:pPr algn="r"/>
            <a:endParaRPr lang="en-GB" sz="1100" b="0" i="0" spc="0" baseline="0">
              <a:solidFill>
                <a:schemeClr val="tx1"/>
              </a:solidFill>
              <a:latin typeface="Galano Grotesque Medium" panose="00000600000000000000" pitchFamily="50" charset="0"/>
            </a:endParaRPr>
          </a:p>
          <a:p>
            <a:pPr algn="r"/>
            <a:r>
              <a:rPr lang="en-GB" sz="1100" b="0" i="0" spc="0" baseline="0">
                <a:solidFill>
                  <a:schemeClr val="tx1"/>
                </a:solidFill>
                <a:latin typeface="Galano Grotesque Medium" panose="00000600000000000000" pitchFamily="50" charset="0"/>
              </a:rPr>
              <a:t>Tables font</a:t>
            </a:r>
          </a:p>
          <a:p>
            <a:pPr algn="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18pt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12pt</a:t>
            </a:r>
          </a:p>
          <a:p>
            <a:pPr algn="r"/>
            <a:endParaRPr lang="en-GB" sz="1100" b="0" i="0" spc="0" baseline="0">
              <a:solidFill>
                <a:schemeClr val="tx1"/>
              </a:solidFill>
              <a:latin typeface="Galano Grotesque Medium" panose="00000600000000000000" pitchFamily="50" charset="0"/>
            </a:endParaRPr>
          </a:p>
          <a:p>
            <a:pPr algn="r"/>
            <a:endParaRPr lang="en-GB" sz="1100" b="0" i="0" spc="0" baseline="0">
              <a:solidFill>
                <a:schemeClr val="tx1"/>
              </a:solidFill>
              <a:latin typeface="Galano Grotesque Medium" panose="00000600000000000000" pitchFamily="50" charset="0"/>
            </a:endParaRPr>
          </a:p>
        </p:txBody>
      </p:sp>
      <p:grpSp>
        <p:nvGrpSpPr>
          <p:cNvPr id="23" name="Group 22">
            <a:extLst>
              <a:ext uri="{FF2B5EF4-FFF2-40B4-BE49-F238E27FC236}">
                <a16:creationId xmlns:a16="http://schemas.microsoft.com/office/drawing/2014/main" id="{C3E00E24-C4A4-4F67-829D-85A768CA319B}"/>
              </a:ext>
            </a:extLst>
          </p:cNvPr>
          <p:cNvGrpSpPr/>
          <p:nvPr userDrawn="1"/>
        </p:nvGrpSpPr>
        <p:grpSpPr>
          <a:xfrm rot="10800000">
            <a:off x="12339435" y="2058987"/>
            <a:ext cx="742809" cy="4022724"/>
            <a:chOff x="3313995" y="-4578530"/>
            <a:chExt cx="742809" cy="3715559"/>
          </a:xfrm>
        </p:grpSpPr>
        <p:cxnSp>
          <p:nvCxnSpPr>
            <p:cNvPr id="24" name="Straight Connector 23">
              <a:extLst>
                <a:ext uri="{FF2B5EF4-FFF2-40B4-BE49-F238E27FC236}">
                  <a16:creationId xmlns:a16="http://schemas.microsoft.com/office/drawing/2014/main" id="{9F0E797F-2B69-4795-B596-21E61DBFC8C1}"/>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9F6D954-89E2-46D4-9FE2-7271FAD71FDD}"/>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16B70ED7-D690-4C5C-ABEE-29F2E10C75FB}"/>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E4CCB239-6F8F-4068-B4CE-B9D32407C7E6}"/>
              </a:ext>
            </a:extLst>
          </p:cNvPr>
          <p:cNvSpPr txBox="1"/>
          <p:nvPr userDrawn="1"/>
        </p:nvSpPr>
        <p:spPr>
          <a:xfrm>
            <a:off x="12362577" y="3939544"/>
            <a:ext cx="1905001"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Use core colours</a:t>
            </a:r>
          </a:p>
        </p:txBody>
      </p:sp>
      <p:grpSp>
        <p:nvGrpSpPr>
          <p:cNvPr id="28" name="Group 27">
            <a:extLst>
              <a:ext uri="{FF2B5EF4-FFF2-40B4-BE49-F238E27FC236}">
                <a16:creationId xmlns:a16="http://schemas.microsoft.com/office/drawing/2014/main" id="{7641A947-D63A-4B41-A8B0-68C7CEDA1CA2}"/>
              </a:ext>
            </a:extLst>
          </p:cNvPr>
          <p:cNvGrpSpPr/>
          <p:nvPr userDrawn="1"/>
        </p:nvGrpSpPr>
        <p:grpSpPr>
          <a:xfrm>
            <a:off x="748469" y="7128048"/>
            <a:ext cx="5562611" cy="1490803"/>
            <a:chOff x="748469" y="7128048"/>
            <a:chExt cx="5562611" cy="1490803"/>
          </a:xfrm>
        </p:grpSpPr>
        <p:sp>
          <p:nvSpPr>
            <p:cNvPr id="29" name="TextBox 28">
              <a:extLst>
                <a:ext uri="{FF2B5EF4-FFF2-40B4-BE49-F238E27FC236}">
                  <a16:creationId xmlns:a16="http://schemas.microsoft.com/office/drawing/2014/main" id="{F78604E9-1CE3-4B56-9A75-C05631B3A192}"/>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30" name="TextBox 29">
              <a:extLst>
                <a:ext uri="{FF2B5EF4-FFF2-40B4-BE49-F238E27FC236}">
                  <a16:creationId xmlns:a16="http://schemas.microsoft.com/office/drawing/2014/main" id="{4273BC70-FF07-4666-B1BC-EB7B6EA3052F}"/>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31" name="Rectangle 30">
              <a:extLst>
                <a:ext uri="{FF2B5EF4-FFF2-40B4-BE49-F238E27FC236}">
                  <a16:creationId xmlns:a16="http://schemas.microsoft.com/office/drawing/2014/main" id="{11C5C7EE-7950-4585-81EC-8D9BE06CAD6F}"/>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2" name="Rectangle 31">
              <a:extLst>
                <a:ext uri="{FF2B5EF4-FFF2-40B4-BE49-F238E27FC236}">
                  <a16:creationId xmlns:a16="http://schemas.microsoft.com/office/drawing/2014/main" id="{E7084EAD-74F6-455E-A204-F03A5A7CE9F4}"/>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33" name="Rectangle 32">
              <a:extLst>
                <a:ext uri="{FF2B5EF4-FFF2-40B4-BE49-F238E27FC236}">
                  <a16:creationId xmlns:a16="http://schemas.microsoft.com/office/drawing/2014/main" id="{EB075468-4989-4A82-B05F-5B3DC03AFE70}"/>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4" name="Rectangle 33">
              <a:extLst>
                <a:ext uri="{FF2B5EF4-FFF2-40B4-BE49-F238E27FC236}">
                  <a16:creationId xmlns:a16="http://schemas.microsoft.com/office/drawing/2014/main" id="{38AC993E-EBEF-4653-AABD-6C0397E295C4}"/>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5" name="Rectangle 34">
              <a:extLst>
                <a:ext uri="{FF2B5EF4-FFF2-40B4-BE49-F238E27FC236}">
                  <a16:creationId xmlns:a16="http://schemas.microsoft.com/office/drawing/2014/main" id="{7B328138-4627-49E0-9112-DBB788A4A3B3}"/>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6" name="Rectangle 35">
              <a:extLst>
                <a:ext uri="{FF2B5EF4-FFF2-40B4-BE49-F238E27FC236}">
                  <a16:creationId xmlns:a16="http://schemas.microsoft.com/office/drawing/2014/main" id="{B5ADF704-0F4A-4728-963A-22C0E014D7B0}"/>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7" name="TextBox 36">
              <a:extLst>
                <a:ext uri="{FF2B5EF4-FFF2-40B4-BE49-F238E27FC236}">
                  <a16:creationId xmlns:a16="http://schemas.microsoft.com/office/drawing/2014/main" id="{6C392EA5-1ABA-4410-9C52-8FC16DC930BD}"/>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8" name="TextBox 37">
              <a:extLst>
                <a:ext uri="{FF2B5EF4-FFF2-40B4-BE49-F238E27FC236}">
                  <a16:creationId xmlns:a16="http://schemas.microsoft.com/office/drawing/2014/main" id="{2D5D669A-FF54-49E1-8C29-10E1A50577B7}"/>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9" name="TextBox 38">
              <a:extLst>
                <a:ext uri="{FF2B5EF4-FFF2-40B4-BE49-F238E27FC236}">
                  <a16:creationId xmlns:a16="http://schemas.microsoft.com/office/drawing/2014/main" id="{B576AEFF-20DB-4C55-A009-048CEA9BF43A}"/>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40" name="TextBox 39">
              <a:extLst>
                <a:ext uri="{FF2B5EF4-FFF2-40B4-BE49-F238E27FC236}">
                  <a16:creationId xmlns:a16="http://schemas.microsoft.com/office/drawing/2014/main" id="{E818C3D1-9531-4049-A8DB-AE2881382F61}"/>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41" name="TextBox 40">
              <a:extLst>
                <a:ext uri="{FF2B5EF4-FFF2-40B4-BE49-F238E27FC236}">
                  <a16:creationId xmlns:a16="http://schemas.microsoft.com/office/drawing/2014/main" id="{9FA13CB3-6EBA-43AE-9F1F-8FFC3F1A2F29}"/>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42" name="TextBox 41">
              <a:extLst>
                <a:ext uri="{FF2B5EF4-FFF2-40B4-BE49-F238E27FC236}">
                  <a16:creationId xmlns:a16="http://schemas.microsoft.com/office/drawing/2014/main" id="{21E9BCE1-6F73-4660-8E01-C0F5EA090306}"/>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43" name="Group 42">
            <a:extLst>
              <a:ext uri="{FF2B5EF4-FFF2-40B4-BE49-F238E27FC236}">
                <a16:creationId xmlns:a16="http://schemas.microsoft.com/office/drawing/2014/main" id="{D1BCB5B5-DEBC-4BC6-89E3-48C63689C430}"/>
              </a:ext>
            </a:extLst>
          </p:cNvPr>
          <p:cNvGrpSpPr/>
          <p:nvPr userDrawn="1"/>
        </p:nvGrpSpPr>
        <p:grpSpPr>
          <a:xfrm>
            <a:off x="10942648" y="6284532"/>
            <a:ext cx="1739326" cy="1337434"/>
            <a:chOff x="10942648" y="6284532"/>
            <a:chExt cx="1739326" cy="1337434"/>
          </a:xfrm>
        </p:grpSpPr>
        <p:sp>
          <p:nvSpPr>
            <p:cNvPr id="44" name="Rectangle 43">
              <a:extLst>
                <a:ext uri="{FF2B5EF4-FFF2-40B4-BE49-F238E27FC236}">
                  <a16:creationId xmlns:a16="http://schemas.microsoft.com/office/drawing/2014/main" id="{57635089-AFCB-41BF-B6C1-E5B354C6F9B4}"/>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0C95DBF2-92A9-4FBB-BAED-8B93306FA6E7}"/>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CBCC260D-AC74-4F31-9A4F-B757085F46E8}"/>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ED1D09A-4BFD-4839-A6C4-CFFE22DF56D7}"/>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7868391-1B3C-44D9-A158-3D0E51D01E7E}"/>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CABB549-99A0-4E30-AB7C-D9D76B028279}"/>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2D93B6C-D4C8-4590-8929-D09C8DFEC8C1}"/>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53" name="Picture 52" descr="A close up of a logo&#10;&#10;Description automatically generated">
            <a:extLst>
              <a:ext uri="{FF2B5EF4-FFF2-40B4-BE49-F238E27FC236}">
                <a16:creationId xmlns:a16="http://schemas.microsoft.com/office/drawing/2014/main" id="{F4EF22BE-57EA-4B96-8071-6951D63480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51" name="Picture Placeholder 14">
            <a:extLst>
              <a:ext uri="{FF2B5EF4-FFF2-40B4-BE49-F238E27FC236}">
                <a16:creationId xmlns:a16="http://schemas.microsoft.com/office/drawing/2014/main" id="{A07E0BE2-25E4-4A14-949F-1368480CF3F9}"/>
              </a:ext>
            </a:extLst>
          </p:cNvPr>
          <p:cNvSpPr>
            <a:spLocks noGrp="1"/>
          </p:cNvSpPr>
          <p:nvPr>
            <p:ph type="pic" sz="quarter" idx="14"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318234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able layout">
    <p:spTree>
      <p:nvGrpSpPr>
        <p:cNvPr id="1" name=""/>
        <p:cNvGrpSpPr/>
        <p:nvPr/>
      </p:nvGrpSpPr>
      <p:grpSpPr>
        <a:xfrm>
          <a:off x="0" y="0"/>
          <a:ext cx="0" cy="0"/>
          <a:chOff x="0" y="0"/>
          <a:chExt cx="0" cy="0"/>
        </a:xfrm>
      </p:grpSpPr>
      <p:sp>
        <p:nvSpPr>
          <p:cNvPr id="5" name="Table Placeholder 3">
            <a:extLst>
              <a:ext uri="{FF2B5EF4-FFF2-40B4-BE49-F238E27FC236}">
                <a16:creationId xmlns:a16="http://schemas.microsoft.com/office/drawing/2014/main" id="{4FAFD30D-A62F-4189-A514-24DD87FF7D5F}"/>
              </a:ext>
            </a:extLst>
          </p:cNvPr>
          <p:cNvSpPr>
            <a:spLocks noGrp="1"/>
          </p:cNvSpPr>
          <p:nvPr>
            <p:ph type="tbl" sz="quarter" idx="15"/>
          </p:nvPr>
        </p:nvSpPr>
        <p:spPr>
          <a:xfrm>
            <a:off x="838201" y="2058988"/>
            <a:ext cx="10515600" cy="4022725"/>
          </a:xfrm>
        </p:spPr>
        <p:txBody>
          <a:bodyPr>
            <a:normAutofit/>
          </a:bodyPr>
          <a:lstStyle>
            <a:lvl1pPr>
              <a:buClr>
                <a:srgbClr val="575756"/>
              </a:buClr>
              <a:defRPr sz="2000" b="0" i="0">
                <a:solidFill>
                  <a:schemeClr val="tx2"/>
                </a:solidFill>
                <a:latin typeface="Century Gothic" panose="020B0502020202020204" pitchFamily="34" charset="0"/>
              </a:defRPr>
            </a:lvl1pPr>
          </a:lstStyle>
          <a:p>
            <a:r>
              <a:rPr lang="en-US" noProof="0"/>
              <a:t>Click icon to add table</a:t>
            </a:r>
            <a:endParaRPr lang="en-GB" noProof="0"/>
          </a:p>
        </p:txBody>
      </p:sp>
      <p:sp>
        <p:nvSpPr>
          <p:cNvPr id="6" name="Title 1">
            <a:extLst>
              <a:ext uri="{FF2B5EF4-FFF2-40B4-BE49-F238E27FC236}">
                <a16:creationId xmlns:a16="http://schemas.microsoft.com/office/drawing/2014/main" id="{4723B9E0-BD4E-4DEA-B698-A071502D0A14}"/>
              </a:ext>
            </a:extLst>
          </p:cNvPr>
          <p:cNvSpPr>
            <a:spLocks noGrp="1"/>
          </p:cNvSpPr>
          <p:nvPr>
            <p:ph type="title" hasCustomPrompt="1"/>
          </p:nvPr>
        </p:nvSpPr>
        <p:spPr>
          <a:xfrm>
            <a:off x="838200" y="599503"/>
            <a:ext cx="10515600" cy="1325563"/>
          </a:xfrm>
        </p:spPr>
        <p:txBody>
          <a:bodyPr>
            <a:normAutofit/>
          </a:bodyPr>
          <a:lstStyle>
            <a:lvl1pPr>
              <a:lnSpc>
                <a:spcPct val="100000"/>
              </a:lnSpc>
              <a:defRPr sz="4400" b="1" i="0">
                <a:solidFill>
                  <a:schemeClr val="tx2"/>
                </a:solidFill>
                <a:latin typeface="Century Gothic" panose="020B0502020202020204" pitchFamily="34" charset="0"/>
              </a:defRPr>
            </a:lvl1pPr>
          </a:lstStyle>
          <a:p>
            <a:r>
              <a:rPr lang="en-GB" noProof="0"/>
              <a:t>Click to add title</a:t>
            </a:r>
          </a:p>
        </p:txBody>
      </p:sp>
      <p:sp>
        <p:nvSpPr>
          <p:cNvPr id="8" name="Footer Placeholder 7">
            <a:extLst>
              <a:ext uri="{FF2B5EF4-FFF2-40B4-BE49-F238E27FC236}">
                <a16:creationId xmlns:a16="http://schemas.microsoft.com/office/drawing/2014/main" id="{C9362987-D217-4913-9737-1714BE2415FF}"/>
              </a:ext>
            </a:extLst>
          </p:cNvPr>
          <p:cNvSpPr>
            <a:spLocks noGrp="1"/>
          </p:cNvSpPr>
          <p:nvPr>
            <p:ph type="ftr" sz="quarter" idx="16"/>
          </p:nvPr>
        </p:nvSpPr>
        <p:spPr/>
        <p:txBody>
          <a:bodyPr/>
          <a:lstStyle/>
          <a:p>
            <a:endParaRPr lang="en-GB" noProof="0"/>
          </a:p>
        </p:txBody>
      </p:sp>
      <p:sp>
        <p:nvSpPr>
          <p:cNvPr id="9" name="Slide Number Placeholder 8">
            <a:extLst>
              <a:ext uri="{FF2B5EF4-FFF2-40B4-BE49-F238E27FC236}">
                <a16:creationId xmlns:a16="http://schemas.microsoft.com/office/drawing/2014/main" id="{B879F4B0-5B36-4A35-A09E-2B9A000FE48E}"/>
              </a:ext>
            </a:extLst>
          </p:cNvPr>
          <p:cNvSpPr>
            <a:spLocks noGrp="1"/>
          </p:cNvSpPr>
          <p:nvPr>
            <p:ph type="sldNum" sz="quarter" idx="17"/>
          </p:nvPr>
        </p:nvSpPr>
        <p:spPr/>
        <p:txBody>
          <a:bodyPr/>
          <a:lstStyle/>
          <a:p>
            <a:fld id="{137FA334-BE47-F143-B4E7-F04D9DD09270}" type="slidenum">
              <a:rPr lang="en-GB" noProof="0" smtClean="0"/>
              <a:pPr/>
              <a:t>‹#›</a:t>
            </a:fld>
            <a:endParaRPr lang="en-GB" noProof="0"/>
          </a:p>
        </p:txBody>
      </p:sp>
      <p:pic>
        <p:nvPicPr>
          <p:cNvPr id="10" name="Picture 9" descr="A close up of a logo&#10;&#10;Description automatically generated">
            <a:extLst>
              <a:ext uri="{FF2B5EF4-FFF2-40B4-BE49-F238E27FC236}">
                <a16:creationId xmlns:a16="http://schemas.microsoft.com/office/drawing/2014/main" id="{46E50C62-2306-4518-B412-54BB28A023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5649" b="72949"/>
          <a:stretch/>
        </p:blipFill>
        <p:spPr>
          <a:xfrm>
            <a:off x="9223130" y="0"/>
            <a:ext cx="2968869" cy="1855177"/>
          </a:xfrm>
          <a:prstGeom prst="rect">
            <a:avLst/>
          </a:prstGeom>
        </p:spPr>
      </p:pic>
      <p:grpSp>
        <p:nvGrpSpPr>
          <p:cNvPr id="11" name="Group 10">
            <a:extLst>
              <a:ext uri="{FF2B5EF4-FFF2-40B4-BE49-F238E27FC236}">
                <a16:creationId xmlns:a16="http://schemas.microsoft.com/office/drawing/2014/main" id="{7FF3A8A4-9D18-4788-AB41-33E0411164F6}"/>
              </a:ext>
            </a:extLst>
          </p:cNvPr>
          <p:cNvGrpSpPr/>
          <p:nvPr userDrawn="1"/>
        </p:nvGrpSpPr>
        <p:grpSpPr>
          <a:xfrm>
            <a:off x="-902431" y="589289"/>
            <a:ext cx="742809" cy="1325235"/>
            <a:chOff x="3313995" y="-4578530"/>
            <a:chExt cx="742809" cy="3715559"/>
          </a:xfrm>
        </p:grpSpPr>
        <p:cxnSp>
          <p:nvCxnSpPr>
            <p:cNvPr id="12" name="Straight Connector 11">
              <a:extLst>
                <a:ext uri="{FF2B5EF4-FFF2-40B4-BE49-F238E27FC236}">
                  <a16:creationId xmlns:a16="http://schemas.microsoft.com/office/drawing/2014/main" id="{7D5C37A5-EB2D-4294-BE75-F571ACE644F5}"/>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D2D62AB-7E9A-4B7E-9FFA-57D320752CEB}"/>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FE4E96E5-76C0-4450-96E2-B82B6DB7C59F}"/>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E69FF58A-C424-4E83-84EA-838A8E010C40}"/>
              </a:ext>
            </a:extLst>
          </p:cNvPr>
          <p:cNvSpPr txBox="1"/>
          <p:nvPr userDrawn="1"/>
        </p:nvSpPr>
        <p:spPr>
          <a:xfrm>
            <a:off x="-2064624" y="1019875"/>
            <a:ext cx="1905001" cy="60016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Title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bold</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44pt</a:t>
            </a:r>
          </a:p>
        </p:txBody>
      </p:sp>
      <p:sp>
        <p:nvSpPr>
          <p:cNvPr id="16" name="TextBox 15">
            <a:extLst>
              <a:ext uri="{FF2B5EF4-FFF2-40B4-BE49-F238E27FC236}">
                <a16:creationId xmlns:a16="http://schemas.microsoft.com/office/drawing/2014/main" id="{54C1EEDE-8D39-41C5-A69F-18F7EFB69CE4}"/>
              </a:ext>
            </a:extLst>
          </p:cNvPr>
          <p:cNvSpPr txBox="1"/>
          <p:nvPr userDrawn="1"/>
        </p:nvSpPr>
        <p:spPr>
          <a:xfrm>
            <a:off x="-2064623" y="3738778"/>
            <a:ext cx="1905001" cy="1785104"/>
          </a:xfrm>
          <a:prstGeom prst="rect">
            <a:avLst/>
          </a:prstGeom>
          <a:noFill/>
        </p:spPr>
        <p:txBody>
          <a:bodyPr wrap="square" rtlCol="0">
            <a:spAutoFit/>
          </a:bodyPr>
          <a:lstStyle/>
          <a:p>
            <a:pPr algn="r"/>
            <a:r>
              <a:rPr lang="en-GB" sz="1100" b="0" i="0" spc="0" baseline="0">
                <a:solidFill>
                  <a:schemeClr val="tx1"/>
                </a:solidFill>
                <a:latin typeface="Galano Grotesque Medium" panose="00000600000000000000" pitchFamily="50" charset="0"/>
              </a:rPr>
              <a:t>Contents font </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24pt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18pt</a:t>
            </a:r>
          </a:p>
          <a:p>
            <a:pPr algn="r"/>
            <a:endParaRPr lang="en-GB" sz="1100" b="0" i="0" spc="0" baseline="0">
              <a:solidFill>
                <a:schemeClr val="tx1"/>
              </a:solidFill>
              <a:latin typeface="Galano Grotesque Medium" panose="00000600000000000000" pitchFamily="50" charset="0"/>
            </a:endParaRPr>
          </a:p>
          <a:p>
            <a:pPr algn="r"/>
            <a:r>
              <a:rPr lang="en-GB" sz="1100" b="0" i="0" spc="0" baseline="0">
                <a:solidFill>
                  <a:schemeClr val="tx1"/>
                </a:solidFill>
                <a:latin typeface="Galano Grotesque Medium" panose="00000600000000000000" pitchFamily="50" charset="0"/>
              </a:rPr>
              <a:t>Tables font</a:t>
            </a:r>
          </a:p>
          <a:p>
            <a:pPr algn="r"/>
            <a:r>
              <a:rPr lang="en-GB" sz="1100" b="0" i="0" spc="0" baseline="0">
                <a:solidFill>
                  <a:schemeClr val="tx1"/>
                </a:solidFill>
                <a:latin typeface="Galano Grotesque Medium" panose="00000600000000000000" pitchFamily="50" charset="0"/>
              </a:rPr>
              <a:t>Century Gothic regular</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18pt</a:t>
            </a:r>
            <a:br>
              <a:rPr lang="en-GB" sz="1100" b="0" i="0" spc="0" baseline="0">
                <a:solidFill>
                  <a:schemeClr val="tx1"/>
                </a:solidFill>
                <a:latin typeface="Galano Grotesque Medium" panose="00000600000000000000" pitchFamily="50" charset="0"/>
              </a:rPr>
            </a:br>
            <a:r>
              <a:rPr lang="en-GB" sz="1100" b="0" i="0" spc="0" baseline="0">
                <a:solidFill>
                  <a:schemeClr val="tx1"/>
                </a:solidFill>
                <a:latin typeface="Galano Grotesque Medium" panose="00000600000000000000" pitchFamily="50" charset="0"/>
              </a:rPr>
              <a:t>Minimum 12pt</a:t>
            </a:r>
          </a:p>
          <a:p>
            <a:pPr algn="r"/>
            <a:endParaRPr lang="en-GB" sz="1100" b="0" i="0" spc="0" baseline="0">
              <a:solidFill>
                <a:schemeClr val="tx1"/>
              </a:solidFill>
              <a:latin typeface="Galano Grotesque Medium" panose="00000600000000000000" pitchFamily="50" charset="0"/>
            </a:endParaRPr>
          </a:p>
        </p:txBody>
      </p:sp>
      <p:grpSp>
        <p:nvGrpSpPr>
          <p:cNvPr id="17" name="Group 16">
            <a:extLst>
              <a:ext uri="{FF2B5EF4-FFF2-40B4-BE49-F238E27FC236}">
                <a16:creationId xmlns:a16="http://schemas.microsoft.com/office/drawing/2014/main" id="{B8849168-7F77-48C9-9C6B-75D3F06D3CF2}"/>
              </a:ext>
            </a:extLst>
          </p:cNvPr>
          <p:cNvGrpSpPr/>
          <p:nvPr userDrawn="1"/>
        </p:nvGrpSpPr>
        <p:grpSpPr>
          <a:xfrm rot="10800000">
            <a:off x="12339435" y="2058987"/>
            <a:ext cx="742809" cy="4022724"/>
            <a:chOff x="3313995" y="-4578530"/>
            <a:chExt cx="742809" cy="3715559"/>
          </a:xfrm>
        </p:grpSpPr>
        <p:cxnSp>
          <p:nvCxnSpPr>
            <p:cNvPr id="18" name="Straight Connector 17">
              <a:extLst>
                <a:ext uri="{FF2B5EF4-FFF2-40B4-BE49-F238E27FC236}">
                  <a16:creationId xmlns:a16="http://schemas.microsoft.com/office/drawing/2014/main" id="{074CD4B5-28E3-4905-80B6-D2293808DF36}"/>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118653C-4A78-403D-82C4-86B515D67CBC}"/>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A58B394-4DE9-485C-B1C0-5F3E50898E70}"/>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496A58FA-B70C-41D3-83A7-C4B1CEF09BBF}"/>
              </a:ext>
            </a:extLst>
          </p:cNvPr>
          <p:cNvSpPr txBox="1"/>
          <p:nvPr userDrawn="1"/>
        </p:nvSpPr>
        <p:spPr>
          <a:xfrm>
            <a:off x="12362577" y="3939544"/>
            <a:ext cx="1905001"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Use core colours</a:t>
            </a:r>
          </a:p>
        </p:txBody>
      </p:sp>
      <p:grpSp>
        <p:nvGrpSpPr>
          <p:cNvPr id="22" name="Group 21">
            <a:extLst>
              <a:ext uri="{FF2B5EF4-FFF2-40B4-BE49-F238E27FC236}">
                <a16:creationId xmlns:a16="http://schemas.microsoft.com/office/drawing/2014/main" id="{72BE67A3-5433-4A13-8F8A-FF70139B7E0E}"/>
              </a:ext>
            </a:extLst>
          </p:cNvPr>
          <p:cNvGrpSpPr/>
          <p:nvPr userDrawn="1"/>
        </p:nvGrpSpPr>
        <p:grpSpPr>
          <a:xfrm>
            <a:off x="-902431" y="2048880"/>
            <a:ext cx="742809" cy="3979939"/>
            <a:chOff x="3313995" y="-4578530"/>
            <a:chExt cx="742809" cy="3715559"/>
          </a:xfrm>
        </p:grpSpPr>
        <p:cxnSp>
          <p:nvCxnSpPr>
            <p:cNvPr id="23" name="Straight Connector 22">
              <a:extLst>
                <a:ext uri="{FF2B5EF4-FFF2-40B4-BE49-F238E27FC236}">
                  <a16:creationId xmlns:a16="http://schemas.microsoft.com/office/drawing/2014/main" id="{ECEED4C9-4AAF-42B1-AE38-6CDDCE947C24}"/>
                </a:ext>
              </a:extLst>
            </p:cNvPr>
            <p:cNvCxnSpPr>
              <a:cxnSpLocks/>
            </p:cNvCxnSpPr>
            <p:nvPr userDrawn="1"/>
          </p:nvCxnSpPr>
          <p:spPr>
            <a:xfrm>
              <a:off x="3313995" y="-4578530"/>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AEFD74E0-1DDA-45CD-9C77-F7BE245355DF}"/>
                </a:ext>
              </a:extLst>
            </p:cNvPr>
            <p:cNvCxnSpPr>
              <a:cxnSpLocks/>
            </p:cNvCxnSpPr>
            <p:nvPr userDrawn="1"/>
          </p:nvCxnSpPr>
          <p:spPr>
            <a:xfrm>
              <a:off x="3313995" y="-862971"/>
              <a:ext cx="742809" cy="0"/>
            </a:xfrm>
            <a:prstGeom prst="line">
              <a:avLst/>
            </a:prstGeom>
            <a:ln>
              <a:solidFill>
                <a:schemeClr val="bg1">
                  <a:lumMod val="6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F43E186F-41EC-48DE-9E36-8B6CC22E2420}"/>
                </a:ext>
              </a:extLst>
            </p:cNvPr>
            <p:cNvCxnSpPr>
              <a:cxnSpLocks/>
            </p:cNvCxnSpPr>
            <p:nvPr userDrawn="1"/>
          </p:nvCxnSpPr>
          <p:spPr>
            <a:xfrm>
              <a:off x="4056804" y="-4577640"/>
              <a:ext cx="0" cy="3714669"/>
            </a:xfrm>
            <a:prstGeom prst="line">
              <a:avLst/>
            </a:prstGeom>
            <a:ln>
              <a:solidFill>
                <a:srgbClr val="999999"/>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EB41EA3-83F5-4C4D-845E-BB47CF81DC0D}"/>
              </a:ext>
            </a:extLst>
          </p:cNvPr>
          <p:cNvGrpSpPr/>
          <p:nvPr userDrawn="1"/>
        </p:nvGrpSpPr>
        <p:grpSpPr>
          <a:xfrm>
            <a:off x="748469" y="7128048"/>
            <a:ext cx="5562611" cy="1490803"/>
            <a:chOff x="748469" y="7128048"/>
            <a:chExt cx="5562611" cy="1490803"/>
          </a:xfrm>
        </p:grpSpPr>
        <p:sp>
          <p:nvSpPr>
            <p:cNvPr id="27" name="TextBox 26">
              <a:extLst>
                <a:ext uri="{FF2B5EF4-FFF2-40B4-BE49-F238E27FC236}">
                  <a16:creationId xmlns:a16="http://schemas.microsoft.com/office/drawing/2014/main" id="{038385BE-B8A1-4870-933B-4AB0A7414BC3}"/>
                </a:ext>
              </a:extLst>
            </p:cNvPr>
            <p:cNvSpPr txBox="1"/>
            <p:nvPr userDrawn="1"/>
          </p:nvSpPr>
          <p:spPr>
            <a:xfrm>
              <a:off x="748469" y="7129958"/>
              <a:ext cx="1303104"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Core colours </a:t>
              </a:r>
              <a:endParaRPr lang="en-GB" sz="1100" b="0" i="0" spc="0" baseline="0">
                <a:solidFill>
                  <a:schemeClr val="tx1"/>
                </a:solidFill>
                <a:latin typeface="Galano Grotesque Medium" panose="00000600000000000000" pitchFamily="50" charset="0"/>
              </a:endParaRPr>
            </a:p>
          </p:txBody>
        </p:sp>
        <p:sp>
          <p:nvSpPr>
            <p:cNvPr id="28" name="TextBox 27">
              <a:extLst>
                <a:ext uri="{FF2B5EF4-FFF2-40B4-BE49-F238E27FC236}">
                  <a16:creationId xmlns:a16="http://schemas.microsoft.com/office/drawing/2014/main" id="{9A97EE60-9A1F-4607-B216-915EB3EA7E92}"/>
                </a:ext>
              </a:extLst>
            </p:cNvPr>
            <p:cNvSpPr txBox="1"/>
            <p:nvPr userDrawn="1"/>
          </p:nvSpPr>
          <p:spPr>
            <a:xfrm>
              <a:off x="4608449" y="7128048"/>
              <a:ext cx="1702631" cy="261610"/>
            </a:xfrm>
            <a:prstGeom prst="rect">
              <a:avLst/>
            </a:prstGeom>
            <a:noFill/>
          </p:spPr>
          <p:txBody>
            <a:bodyPr wrap="square" rtlCol="0">
              <a:spAutoFit/>
            </a:bodyPr>
            <a:lstStyle/>
            <a:p>
              <a:pPr algn="l"/>
              <a:r>
                <a:rPr lang="en-US" sz="1100" b="0" i="0" spc="0" baseline="0">
                  <a:solidFill>
                    <a:schemeClr val="tx1"/>
                  </a:solidFill>
                  <a:latin typeface="Galano Grotesque Medium" panose="00000600000000000000" pitchFamily="50" charset="0"/>
                </a:rPr>
                <a:t>Supporting colours </a:t>
              </a:r>
              <a:endParaRPr lang="en-GB" sz="1100" b="0" i="0" spc="0" baseline="0">
                <a:solidFill>
                  <a:schemeClr val="tx1"/>
                </a:solidFill>
                <a:latin typeface="Galano Grotesque Medium" panose="00000600000000000000" pitchFamily="50" charset="0"/>
              </a:endParaRPr>
            </a:p>
          </p:txBody>
        </p:sp>
        <p:sp>
          <p:nvSpPr>
            <p:cNvPr id="29" name="Rectangle 28">
              <a:extLst>
                <a:ext uri="{FF2B5EF4-FFF2-40B4-BE49-F238E27FC236}">
                  <a16:creationId xmlns:a16="http://schemas.microsoft.com/office/drawing/2014/main" id="{531A263A-7B5F-45F9-9B4C-0A97D61EE72A}"/>
                </a:ext>
              </a:extLst>
            </p:cNvPr>
            <p:cNvSpPr/>
            <p:nvPr userDrawn="1"/>
          </p:nvSpPr>
          <p:spPr>
            <a:xfrm>
              <a:off x="850900" y="7452744"/>
              <a:ext cx="381000" cy="397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0" name="Rectangle 29">
              <a:extLst>
                <a:ext uri="{FF2B5EF4-FFF2-40B4-BE49-F238E27FC236}">
                  <a16:creationId xmlns:a16="http://schemas.microsoft.com/office/drawing/2014/main" id="{FA21086B-72DF-4DE6-95AD-02817DEAE88B}"/>
                </a:ext>
              </a:extLst>
            </p:cNvPr>
            <p:cNvSpPr/>
            <p:nvPr userDrawn="1"/>
          </p:nvSpPr>
          <p:spPr>
            <a:xfrm>
              <a:off x="1523418" y="7452743"/>
              <a:ext cx="381000" cy="397047"/>
            </a:xfrm>
            <a:prstGeom prst="rect">
              <a:avLst/>
            </a:prstGeom>
            <a:solidFill>
              <a:srgbClr val="41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31" name="Rectangle 30">
              <a:extLst>
                <a:ext uri="{FF2B5EF4-FFF2-40B4-BE49-F238E27FC236}">
                  <a16:creationId xmlns:a16="http://schemas.microsoft.com/office/drawing/2014/main" id="{A814FC19-7BB5-4DDC-AC39-39D946AE5FAD}"/>
                </a:ext>
              </a:extLst>
            </p:cNvPr>
            <p:cNvSpPr/>
            <p:nvPr userDrawn="1"/>
          </p:nvSpPr>
          <p:spPr>
            <a:xfrm>
              <a:off x="2195936" y="7452742"/>
              <a:ext cx="381000" cy="397047"/>
            </a:xfrm>
            <a:prstGeom prst="rect">
              <a:avLst/>
            </a:prstGeom>
            <a:solidFill>
              <a:srgbClr val="61A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2" name="Rectangle 31">
              <a:extLst>
                <a:ext uri="{FF2B5EF4-FFF2-40B4-BE49-F238E27FC236}">
                  <a16:creationId xmlns:a16="http://schemas.microsoft.com/office/drawing/2014/main" id="{426F770E-D013-4B50-B3EE-3D6009D6FF69}"/>
                </a:ext>
              </a:extLst>
            </p:cNvPr>
            <p:cNvSpPr/>
            <p:nvPr userDrawn="1"/>
          </p:nvSpPr>
          <p:spPr>
            <a:xfrm>
              <a:off x="2868454" y="7452741"/>
              <a:ext cx="381000" cy="397047"/>
            </a:xfrm>
            <a:prstGeom prst="rect">
              <a:avLst/>
            </a:prstGeom>
            <a:solidFill>
              <a:srgbClr val="004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3" name="Rectangle 32">
              <a:extLst>
                <a:ext uri="{FF2B5EF4-FFF2-40B4-BE49-F238E27FC236}">
                  <a16:creationId xmlns:a16="http://schemas.microsoft.com/office/drawing/2014/main" id="{F6552298-514A-48F3-8170-840C63600256}"/>
                </a:ext>
              </a:extLst>
            </p:cNvPr>
            <p:cNvSpPr/>
            <p:nvPr userDrawn="1"/>
          </p:nvSpPr>
          <p:spPr>
            <a:xfrm>
              <a:off x="4722749" y="7464085"/>
              <a:ext cx="381000" cy="397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4" name="Rectangle 33">
              <a:extLst>
                <a:ext uri="{FF2B5EF4-FFF2-40B4-BE49-F238E27FC236}">
                  <a16:creationId xmlns:a16="http://schemas.microsoft.com/office/drawing/2014/main" id="{D3A29C7F-6EAD-45A0-844C-8839E91CAFE1}"/>
                </a:ext>
              </a:extLst>
            </p:cNvPr>
            <p:cNvSpPr/>
            <p:nvPr userDrawn="1"/>
          </p:nvSpPr>
          <p:spPr>
            <a:xfrm>
              <a:off x="5395267" y="7464085"/>
              <a:ext cx="381000" cy="397047"/>
            </a:xfrm>
            <a:prstGeom prst="rect">
              <a:avLst/>
            </a:pr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283583"/>
                </a:solidFill>
              </a:endParaRPr>
            </a:p>
          </p:txBody>
        </p:sp>
        <p:sp>
          <p:nvSpPr>
            <p:cNvPr id="35" name="TextBox 34">
              <a:extLst>
                <a:ext uri="{FF2B5EF4-FFF2-40B4-BE49-F238E27FC236}">
                  <a16:creationId xmlns:a16="http://schemas.microsoft.com/office/drawing/2014/main" id="{CB6DEECC-13AF-475D-B046-4803DD47CA7C}"/>
                </a:ext>
              </a:extLst>
            </p:cNvPr>
            <p:cNvSpPr txBox="1"/>
            <p:nvPr userDrawn="1"/>
          </p:nvSpPr>
          <p:spPr>
            <a:xfrm>
              <a:off x="757566"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40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53</a:t>
              </a:r>
            </a:p>
            <a:p>
              <a:pPr algn="l"/>
              <a:r>
                <a:rPr lang="en-GB" sz="1000" b="0" i="0" spc="0" baseline="0">
                  <a:solidFill>
                    <a:schemeClr val="tx1"/>
                  </a:solidFill>
                  <a:latin typeface="Galano Grotesque Light" panose="00000400000000000000" pitchFamily="50" charset="0"/>
                </a:rPr>
                <a:t>B: 131</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#283583</a:t>
              </a:r>
            </a:p>
          </p:txBody>
        </p:sp>
        <p:sp>
          <p:nvSpPr>
            <p:cNvPr id="36" name="TextBox 35">
              <a:extLst>
                <a:ext uri="{FF2B5EF4-FFF2-40B4-BE49-F238E27FC236}">
                  <a16:creationId xmlns:a16="http://schemas.microsoft.com/office/drawing/2014/main" id="{A7E6CBEA-6ED1-46F1-8724-48D559EDDFE5}"/>
                </a:ext>
              </a:extLst>
            </p:cNvPr>
            <p:cNvSpPr txBox="1"/>
            <p:nvPr userDrawn="1"/>
          </p:nvSpPr>
          <p:spPr>
            <a:xfrm>
              <a:off x="1439228" y="7910965"/>
              <a:ext cx="1303104"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103</a:t>
              </a:r>
            </a:p>
            <a:p>
              <a:pPr algn="l"/>
              <a:r>
                <a:rPr lang="en-GB" sz="1000" b="0" i="0" spc="0" baseline="0">
                  <a:solidFill>
                    <a:schemeClr val="tx1"/>
                  </a:solidFill>
                  <a:latin typeface="Galano Grotesque Light" panose="00000400000000000000" pitchFamily="50" charset="0"/>
                </a:rPr>
                <a:t>B: 159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#41679f</a:t>
              </a:r>
            </a:p>
          </p:txBody>
        </p:sp>
        <p:sp>
          <p:nvSpPr>
            <p:cNvPr id="37" name="TextBox 36">
              <a:extLst>
                <a:ext uri="{FF2B5EF4-FFF2-40B4-BE49-F238E27FC236}">
                  <a16:creationId xmlns:a16="http://schemas.microsoft.com/office/drawing/2014/main" id="{23F20600-756E-4916-9C24-B5442623CFF4}"/>
                </a:ext>
              </a:extLst>
            </p:cNvPr>
            <p:cNvSpPr txBox="1"/>
            <p:nvPr userDrawn="1"/>
          </p:nvSpPr>
          <p:spPr>
            <a:xfrm>
              <a:off x="2097596"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67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168</a:t>
              </a:r>
            </a:p>
            <a:p>
              <a:pPr algn="l"/>
              <a:r>
                <a:rPr lang="en-GB" sz="1000" b="0" i="0" spc="0" baseline="0">
                  <a:solidFill>
                    <a:schemeClr val="tx1"/>
                  </a:solidFill>
                  <a:latin typeface="Galano Grotesque Light" panose="00000400000000000000" pitchFamily="50" charset="0"/>
                </a:rPr>
                <a:t>B: 63</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#61a83f</a:t>
              </a:r>
            </a:p>
          </p:txBody>
        </p:sp>
        <p:sp>
          <p:nvSpPr>
            <p:cNvPr id="38" name="TextBox 37">
              <a:extLst>
                <a:ext uri="{FF2B5EF4-FFF2-40B4-BE49-F238E27FC236}">
                  <a16:creationId xmlns:a16="http://schemas.microsoft.com/office/drawing/2014/main" id="{1160C082-1838-4360-9391-75918C647710}"/>
                </a:ext>
              </a:extLst>
            </p:cNvPr>
            <p:cNvSpPr txBox="1"/>
            <p:nvPr userDrawn="1"/>
          </p:nvSpPr>
          <p:spPr>
            <a:xfrm>
              <a:off x="2778908" y="7910965"/>
              <a:ext cx="73646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0</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70</a:t>
              </a:r>
            </a:p>
            <a:p>
              <a:pPr algn="l"/>
              <a:r>
                <a:rPr lang="en-GB" sz="1000" b="0" i="0" spc="0" baseline="0">
                  <a:solidFill>
                    <a:schemeClr val="tx1"/>
                  </a:solidFill>
                  <a:latin typeface="Galano Grotesque Light" panose="00000400000000000000" pitchFamily="50" charset="0"/>
                </a:rPr>
                <a:t>B: 49</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#004631</a:t>
              </a:r>
            </a:p>
          </p:txBody>
        </p:sp>
        <p:sp>
          <p:nvSpPr>
            <p:cNvPr id="39" name="TextBox 38">
              <a:extLst>
                <a:ext uri="{FF2B5EF4-FFF2-40B4-BE49-F238E27FC236}">
                  <a16:creationId xmlns:a16="http://schemas.microsoft.com/office/drawing/2014/main" id="{3052DA5A-3727-4017-A626-4320E7AEF2F5}"/>
                </a:ext>
              </a:extLst>
            </p:cNvPr>
            <p:cNvSpPr txBox="1"/>
            <p:nvPr userDrawn="1"/>
          </p:nvSpPr>
          <p:spPr>
            <a:xfrm>
              <a:off x="4630673" y="7910965"/>
              <a:ext cx="608839"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255</a:t>
              </a:r>
            </a:p>
            <a:p>
              <a:pPr algn="l"/>
              <a:r>
                <a:rPr lang="en-GB" sz="1000" b="0" i="0" spc="0" baseline="0">
                  <a:solidFill>
                    <a:schemeClr val="tx1"/>
                  </a:solidFill>
                  <a:latin typeface="Galano Grotesque Light" panose="00000400000000000000" pitchFamily="50" charset="0"/>
                </a:rPr>
                <a:t>B: 255</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#ffffff</a:t>
              </a:r>
            </a:p>
          </p:txBody>
        </p:sp>
        <p:sp>
          <p:nvSpPr>
            <p:cNvPr id="40" name="TextBox 39">
              <a:extLst>
                <a:ext uri="{FF2B5EF4-FFF2-40B4-BE49-F238E27FC236}">
                  <a16:creationId xmlns:a16="http://schemas.microsoft.com/office/drawing/2014/main" id="{00A8F517-F843-4FE4-8873-F33601B3AC2F}"/>
                </a:ext>
              </a:extLst>
            </p:cNvPr>
            <p:cNvSpPr txBox="1"/>
            <p:nvPr userDrawn="1"/>
          </p:nvSpPr>
          <p:spPr>
            <a:xfrm>
              <a:off x="5308779" y="7906807"/>
              <a:ext cx="787221" cy="707886"/>
            </a:xfrm>
            <a:prstGeom prst="rect">
              <a:avLst/>
            </a:prstGeom>
            <a:noFill/>
          </p:spPr>
          <p:txBody>
            <a:bodyPr wrap="square" rtlCol="0">
              <a:spAutoFit/>
            </a:bodyPr>
            <a:lstStyle/>
            <a:p>
              <a:pPr algn="l"/>
              <a:r>
                <a:rPr lang="en-GB" sz="1000" b="0" i="0" spc="0" baseline="0">
                  <a:solidFill>
                    <a:schemeClr val="tx1"/>
                  </a:solidFill>
                  <a:latin typeface="Galano Grotesque Light" panose="00000400000000000000" pitchFamily="50" charset="0"/>
                </a:rPr>
                <a:t>R: 87</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G: 87</a:t>
              </a:r>
            </a:p>
            <a:p>
              <a:pPr algn="l"/>
              <a:r>
                <a:rPr lang="en-GB" sz="1000" b="0" i="0" spc="0" baseline="0">
                  <a:solidFill>
                    <a:schemeClr val="tx1"/>
                  </a:solidFill>
                  <a:latin typeface="Galano Grotesque Light" panose="00000400000000000000" pitchFamily="50" charset="0"/>
                </a:rPr>
                <a:t>B: 86</a:t>
              </a:r>
              <a:br>
                <a:rPr lang="en-GB" sz="1000" b="0" i="0" spc="0" baseline="0">
                  <a:solidFill>
                    <a:schemeClr val="tx1"/>
                  </a:solidFill>
                  <a:latin typeface="Galano Grotesque Light" panose="00000400000000000000" pitchFamily="50" charset="0"/>
                </a:rPr>
              </a:br>
              <a:r>
                <a:rPr lang="en-GB" sz="1000" b="0" i="0" spc="0" baseline="0">
                  <a:solidFill>
                    <a:schemeClr val="tx1"/>
                  </a:solidFill>
                  <a:latin typeface="Galano Grotesque Light" panose="00000400000000000000" pitchFamily="50" charset="0"/>
                </a:rPr>
                <a:t>#575756</a:t>
              </a:r>
            </a:p>
          </p:txBody>
        </p:sp>
      </p:grpSp>
      <p:grpSp>
        <p:nvGrpSpPr>
          <p:cNvPr id="41" name="Group 40">
            <a:extLst>
              <a:ext uri="{FF2B5EF4-FFF2-40B4-BE49-F238E27FC236}">
                <a16:creationId xmlns:a16="http://schemas.microsoft.com/office/drawing/2014/main" id="{F9985F47-1C97-43B4-AB56-9BCBC9863F3E}"/>
              </a:ext>
            </a:extLst>
          </p:cNvPr>
          <p:cNvGrpSpPr/>
          <p:nvPr userDrawn="1"/>
        </p:nvGrpSpPr>
        <p:grpSpPr>
          <a:xfrm>
            <a:off x="10942648" y="6284532"/>
            <a:ext cx="1739326" cy="1337434"/>
            <a:chOff x="10942648" y="6284532"/>
            <a:chExt cx="1739326" cy="1337434"/>
          </a:xfrm>
        </p:grpSpPr>
        <p:sp>
          <p:nvSpPr>
            <p:cNvPr id="42" name="Rectangle 41">
              <a:extLst>
                <a:ext uri="{FF2B5EF4-FFF2-40B4-BE49-F238E27FC236}">
                  <a16:creationId xmlns:a16="http://schemas.microsoft.com/office/drawing/2014/main" id="{6681F7BC-587C-4777-B928-32C50493AB08}"/>
                </a:ext>
              </a:extLst>
            </p:cNvPr>
            <p:cNvSpPr/>
            <p:nvPr userDrawn="1"/>
          </p:nvSpPr>
          <p:spPr>
            <a:xfrm>
              <a:off x="10992577" y="7067551"/>
              <a:ext cx="1689397" cy="2616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EC10A533-AAEF-4C29-A878-93938269D64A}"/>
                </a:ext>
              </a:extLst>
            </p:cNvPr>
            <p:cNvSpPr/>
            <p:nvPr userDrawn="1"/>
          </p:nvSpPr>
          <p:spPr>
            <a:xfrm rot="5400000">
              <a:off x="12043640" y="6678393"/>
              <a:ext cx="1032195" cy="244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B97664DB-055F-4AC3-9626-E257FEF33EB3}"/>
                </a:ext>
              </a:extLst>
            </p:cNvPr>
            <p:cNvCxnSpPr>
              <a:cxnSpLocks/>
            </p:cNvCxnSpPr>
            <p:nvPr userDrawn="1"/>
          </p:nvCxnSpPr>
          <p:spPr>
            <a:xfrm flipV="1">
              <a:off x="11128745" y="6855097"/>
              <a:ext cx="0" cy="2124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5D0707-7EAF-4E6E-AA29-EE7111345FAA}"/>
                </a:ext>
              </a:extLst>
            </p:cNvPr>
            <p:cNvCxnSpPr>
              <a:cxnSpLocks/>
            </p:cNvCxnSpPr>
            <p:nvPr userDrawn="1"/>
          </p:nvCxnSpPr>
          <p:spPr>
            <a:xfrm flipV="1">
              <a:off x="11986901" y="6858000"/>
              <a:ext cx="0" cy="209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F24745B-11C2-49EF-BFA4-13D90D874055}"/>
                </a:ext>
              </a:extLst>
            </p:cNvPr>
            <p:cNvCxnSpPr>
              <a:cxnSpLocks/>
            </p:cNvCxnSpPr>
            <p:nvPr userDrawn="1"/>
          </p:nvCxnSpPr>
          <p:spPr>
            <a:xfrm>
              <a:off x="12192000" y="6633079"/>
              <a:ext cx="38369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CFE1E8-E626-4AA8-A35C-96B657DF2150}"/>
                </a:ext>
              </a:extLst>
            </p:cNvPr>
            <p:cNvCxnSpPr>
              <a:cxnSpLocks/>
            </p:cNvCxnSpPr>
            <p:nvPr userDrawn="1"/>
          </p:nvCxnSpPr>
          <p:spPr>
            <a:xfrm>
              <a:off x="12192000" y="6430569"/>
              <a:ext cx="3677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38F3337-3F16-421B-AF87-22D699FCA057}"/>
                </a:ext>
              </a:extLst>
            </p:cNvPr>
            <p:cNvSpPr txBox="1"/>
            <p:nvPr userDrawn="1"/>
          </p:nvSpPr>
          <p:spPr>
            <a:xfrm>
              <a:off x="10942648" y="7360356"/>
              <a:ext cx="1303104" cy="261610"/>
            </a:xfrm>
            <a:prstGeom prst="rect">
              <a:avLst/>
            </a:prstGeom>
            <a:noFill/>
          </p:spPr>
          <p:txBody>
            <a:bodyPr wrap="square" rtlCol="0">
              <a:spAutoFit/>
            </a:bodyPr>
            <a:lstStyle/>
            <a:p>
              <a:pPr algn="l"/>
              <a:r>
                <a:rPr lang="en-GB" sz="1100" b="0" i="0" spc="0" baseline="0">
                  <a:solidFill>
                    <a:schemeClr val="tx1"/>
                  </a:solidFill>
                  <a:latin typeface="Galano Grotesque Medium" panose="00000600000000000000" pitchFamily="50" charset="0"/>
                </a:rPr>
                <a:t>Logo container</a:t>
              </a:r>
            </a:p>
          </p:txBody>
        </p:sp>
      </p:grpSp>
      <p:pic>
        <p:nvPicPr>
          <p:cNvPr id="50" name="Picture 49" descr="A close up of a logo&#10;&#10;Description automatically generated">
            <a:extLst>
              <a:ext uri="{FF2B5EF4-FFF2-40B4-BE49-F238E27FC236}">
                <a16:creationId xmlns:a16="http://schemas.microsoft.com/office/drawing/2014/main" id="{8DFF6883-2687-496E-9EB6-95D773BC08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7845" y="6430569"/>
            <a:ext cx="859056" cy="197712"/>
          </a:xfrm>
          <a:prstGeom prst="rect">
            <a:avLst/>
          </a:prstGeom>
        </p:spPr>
      </p:pic>
      <p:sp>
        <p:nvSpPr>
          <p:cNvPr id="49" name="Picture Placeholder 14">
            <a:extLst>
              <a:ext uri="{FF2B5EF4-FFF2-40B4-BE49-F238E27FC236}">
                <a16:creationId xmlns:a16="http://schemas.microsoft.com/office/drawing/2014/main" id="{F3F89FCB-5A76-4C77-BCC5-4659891F51E1}"/>
              </a:ext>
            </a:extLst>
          </p:cNvPr>
          <p:cNvSpPr>
            <a:spLocks noGrp="1"/>
          </p:cNvSpPr>
          <p:nvPr>
            <p:ph type="pic" sz="quarter" idx="14" hasCustomPrompt="1"/>
          </p:nvPr>
        </p:nvSpPr>
        <p:spPr>
          <a:xfrm>
            <a:off x="205099" y="6342133"/>
            <a:ext cx="1248737" cy="374583"/>
          </a:xfrm>
        </p:spPr>
        <p:txBody>
          <a:bodyPr>
            <a:noAutofit/>
          </a:bodyPr>
          <a:lstStyle>
            <a:lvl1pPr marL="0" indent="0">
              <a:buNone/>
              <a:defRPr sz="1100">
                <a:solidFill>
                  <a:schemeClr val="tx2"/>
                </a:solidFill>
              </a:defRPr>
            </a:lvl1pPr>
          </a:lstStyle>
          <a:p>
            <a:r>
              <a:rPr lang="en-GB"/>
              <a:t>Partner/customer logo] </a:t>
            </a:r>
          </a:p>
        </p:txBody>
      </p:sp>
    </p:spTree>
    <p:extLst>
      <p:ext uri="{BB962C8B-B14F-4D97-AF65-F5344CB8AC3E}">
        <p14:creationId xmlns:p14="http://schemas.microsoft.com/office/powerpoint/2010/main" val="3631293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312A94-A29D-47FE-B3F1-FE3128A54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B1820BD-DC50-4762-B8CF-321DB999BE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Footer Placeholder 4">
            <a:extLst>
              <a:ext uri="{FF2B5EF4-FFF2-40B4-BE49-F238E27FC236}">
                <a16:creationId xmlns:a16="http://schemas.microsoft.com/office/drawing/2014/main" id="{54E7B6E6-1109-4539-81A4-95CA4095B89F}"/>
              </a:ext>
            </a:extLst>
          </p:cNvPr>
          <p:cNvSpPr>
            <a:spLocks noGrp="1"/>
          </p:cNvSpPr>
          <p:nvPr>
            <p:ph type="ftr" sz="quarter" idx="3"/>
          </p:nvPr>
        </p:nvSpPr>
        <p:spPr>
          <a:xfrm>
            <a:off x="6509478" y="6356350"/>
            <a:ext cx="2449286" cy="365125"/>
          </a:xfrm>
          <a:prstGeom prst="rect">
            <a:avLst/>
          </a:prstGeom>
        </p:spPr>
        <p:txBody>
          <a:bodyPr/>
          <a:lstStyle>
            <a:lvl1pPr algn="l">
              <a:defRPr sz="1100" b="0" i="0">
                <a:solidFill>
                  <a:schemeClr val="tx2"/>
                </a:solidFill>
                <a:latin typeface="Century Gothic" panose="020B0502020202020204" pitchFamily="34" charset="0"/>
              </a:defRPr>
            </a:lvl1pPr>
          </a:lstStyle>
          <a:p>
            <a:endParaRPr lang="en-GB" noProof="0"/>
          </a:p>
        </p:txBody>
      </p:sp>
      <p:sp>
        <p:nvSpPr>
          <p:cNvPr id="8" name="Slide Number Placeholder 5">
            <a:extLst>
              <a:ext uri="{FF2B5EF4-FFF2-40B4-BE49-F238E27FC236}">
                <a16:creationId xmlns:a16="http://schemas.microsoft.com/office/drawing/2014/main" id="{BEBF169A-FA71-4653-B689-79A5843C1D50}"/>
              </a:ext>
            </a:extLst>
          </p:cNvPr>
          <p:cNvSpPr>
            <a:spLocks noGrp="1"/>
          </p:cNvSpPr>
          <p:nvPr>
            <p:ph type="sldNum" sz="quarter" idx="4"/>
          </p:nvPr>
        </p:nvSpPr>
        <p:spPr>
          <a:xfrm>
            <a:off x="6018254" y="6356350"/>
            <a:ext cx="466081" cy="365125"/>
          </a:xfrm>
          <a:prstGeom prst="rect">
            <a:avLst/>
          </a:prstGeom>
        </p:spPr>
        <p:txBody>
          <a:bodyPr/>
          <a:lstStyle>
            <a:lvl1pPr>
              <a:defRPr sz="1100" b="0" i="0">
                <a:solidFill>
                  <a:schemeClr val="tx2"/>
                </a:solidFill>
                <a:latin typeface="Century Gothic" panose="020B0502020202020204" pitchFamily="34" charset="0"/>
              </a:defRPr>
            </a:lvl1pPr>
          </a:lstStyle>
          <a:p>
            <a:fld id="{137FA334-BE47-F143-B4E7-F04D9DD09270}" type="slidenum">
              <a:rPr lang="en-GB" noProof="0" smtClean="0"/>
              <a:pPr/>
              <a:t>‹#›</a:t>
            </a:fld>
            <a:endParaRPr lang="en-GB" noProof="0"/>
          </a:p>
        </p:txBody>
      </p:sp>
    </p:spTree>
    <p:extLst>
      <p:ext uri="{BB962C8B-B14F-4D97-AF65-F5344CB8AC3E}">
        <p14:creationId xmlns:p14="http://schemas.microsoft.com/office/powerpoint/2010/main" val="3404717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2" r:id="rId5"/>
    <p:sldLayoutId id="2147483665"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mailto:h.toner@kainos.com" TargetMode="External"/><Relationship Id="rId7" Type="http://schemas.openxmlformats.org/officeDocument/2006/relationships/image" Target="../media/image15.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06D7-4F71-4CE2-8E20-E0F26135CBFF}"/>
              </a:ext>
            </a:extLst>
          </p:cNvPr>
          <p:cNvSpPr>
            <a:spLocks noGrp="1"/>
          </p:cNvSpPr>
          <p:nvPr>
            <p:ph type="ctrTitle"/>
          </p:nvPr>
        </p:nvSpPr>
        <p:spPr>
          <a:xfrm>
            <a:off x="565588" y="2495616"/>
            <a:ext cx="9911912" cy="2151426"/>
          </a:xfrm>
        </p:spPr>
        <p:txBody>
          <a:bodyPr/>
          <a:lstStyle/>
          <a:p>
            <a:r>
              <a:rPr lang="en-GB" dirty="0"/>
              <a:t>Causal Inference</a:t>
            </a:r>
          </a:p>
        </p:txBody>
      </p:sp>
      <p:sp>
        <p:nvSpPr>
          <p:cNvPr id="3" name="Subtitle 2">
            <a:extLst>
              <a:ext uri="{FF2B5EF4-FFF2-40B4-BE49-F238E27FC236}">
                <a16:creationId xmlns:a16="http://schemas.microsoft.com/office/drawing/2014/main" id="{772EDF5E-45D8-4A04-A073-F253E5A7098B}"/>
              </a:ext>
            </a:extLst>
          </p:cNvPr>
          <p:cNvSpPr>
            <a:spLocks noGrp="1"/>
          </p:cNvSpPr>
          <p:nvPr>
            <p:ph type="subTitle" idx="1"/>
          </p:nvPr>
        </p:nvSpPr>
        <p:spPr>
          <a:xfrm>
            <a:off x="565589" y="4739117"/>
            <a:ext cx="7847442" cy="549275"/>
          </a:xfrm>
        </p:spPr>
        <p:txBody>
          <a:bodyPr/>
          <a:lstStyle/>
          <a:p>
            <a:r>
              <a:rPr lang="en-GB" dirty="0"/>
              <a:t>Holly Toner</a:t>
            </a:r>
          </a:p>
        </p:txBody>
      </p:sp>
      <p:sp>
        <p:nvSpPr>
          <p:cNvPr id="4" name="Text Placeholder 3">
            <a:extLst>
              <a:ext uri="{FF2B5EF4-FFF2-40B4-BE49-F238E27FC236}">
                <a16:creationId xmlns:a16="http://schemas.microsoft.com/office/drawing/2014/main" id="{1F9B58CA-605C-488C-A1B9-DE5543D41BB8}"/>
              </a:ext>
            </a:extLst>
          </p:cNvPr>
          <p:cNvSpPr>
            <a:spLocks noGrp="1"/>
          </p:cNvSpPr>
          <p:nvPr>
            <p:ph type="body" sz="quarter" idx="13"/>
          </p:nvPr>
        </p:nvSpPr>
        <p:spPr>
          <a:xfrm>
            <a:off x="570411" y="5395865"/>
            <a:ext cx="7847441" cy="549274"/>
          </a:xfrm>
        </p:spPr>
        <p:txBody>
          <a:bodyPr/>
          <a:lstStyle/>
          <a:p>
            <a:r>
              <a:rPr lang="en-GB"/>
              <a:t>April – July 2021</a:t>
            </a:r>
          </a:p>
        </p:txBody>
      </p:sp>
    </p:spTree>
    <p:extLst>
      <p:ext uri="{BB962C8B-B14F-4D97-AF65-F5344CB8AC3E}">
        <p14:creationId xmlns:p14="http://schemas.microsoft.com/office/powerpoint/2010/main" val="338502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78D6BA5-3DB3-684B-B01D-A437187012D2}"/>
              </a:ext>
            </a:extLst>
          </p:cNvPr>
          <p:cNvSpPr/>
          <p:nvPr/>
        </p:nvSpPr>
        <p:spPr>
          <a:xfrm>
            <a:off x="4000624"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itle 6">
            <a:extLst>
              <a:ext uri="{FF2B5EF4-FFF2-40B4-BE49-F238E27FC236}">
                <a16:creationId xmlns:a16="http://schemas.microsoft.com/office/drawing/2014/main" id="{70348496-551D-204A-89CE-2FED9A46037D}"/>
              </a:ext>
            </a:extLst>
          </p:cNvPr>
          <p:cNvSpPr>
            <a:spLocks noGrp="1"/>
          </p:cNvSpPr>
          <p:nvPr>
            <p:ph type="title"/>
          </p:nvPr>
        </p:nvSpPr>
        <p:spPr>
          <a:xfrm>
            <a:off x="631501" y="377041"/>
            <a:ext cx="10515600" cy="1325563"/>
          </a:xfrm>
        </p:spPr>
        <p:txBody>
          <a:bodyPr/>
          <a:lstStyle/>
          <a:p>
            <a:r>
              <a:rPr lang="en-GB" dirty="0"/>
              <a:t>Causal Tools</a:t>
            </a:r>
          </a:p>
        </p:txBody>
      </p:sp>
      <p:sp>
        <p:nvSpPr>
          <p:cNvPr id="14" name="Rectangle 13">
            <a:extLst>
              <a:ext uri="{FF2B5EF4-FFF2-40B4-BE49-F238E27FC236}">
                <a16:creationId xmlns:a16="http://schemas.microsoft.com/office/drawing/2014/main" id="{0523BED3-6ACB-D74E-8C09-DCB34F39332D}"/>
              </a:ext>
            </a:extLst>
          </p:cNvPr>
          <p:cNvSpPr/>
          <p:nvPr/>
        </p:nvSpPr>
        <p:spPr>
          <a:xfrm>
            <a:off x="4313618" y="3770831"/>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17" name="Picture 4" descr="What is Python Coding? | Coding for Kids Ages 11+ | Juni Learning">
            <a:extLst>
              <a:ext uri="{FF2B5EF4-FFF2-40B4-BE49-F238E27FC236}">
                <a16:creationId xmlns:a16="http://schemas.microsoft.com/office/drawing/2014/main" id="{0F2C6D0E-1FD7-804E-AC2F-76B94645E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6034682" y="4952701"/>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64276B-EB40-4F46-B59A-8C820D6C2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641" y="2436306"/>
            <a:ext cx="1698022" cy="955138"/>
          </a:xfrm>
          <a:prstGeom prst="rect">
            <a:avLst/>
          </a:prstGeom>
        </p:spPr>
      </p:pic>
      <p:sp>
        <p:nvSpPr>
          <p:cNvPr id="15" name="Rounded Rectangle 14">
            <a:extLst>
              <a:ext uri="{FF2B5EF4-FFF2-40B4-BE49-F238E27FC236}">
                <a16:creationId xmlns:a16="http://schemas.microsoft.com/office/drawing/2014/main" id="{9801F383-11AB-444E-99A8-D96486D72C9E}"/>
              </a:ext>
            </a:extLst>
          </p:cNvPr>
          <p:cNvSpPr/>
          <p:nvPr/>
        </p:nvSpPr>
        <p:spPr>
          <a:xfrm>
            <a:off x="7692620"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B3B39BD-2F1E-D445-A9E1-9B7D0E21FE99}"/>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7817658" y="2839912"/>
            <a:ext cx="2526608" cy="589086"/>
          </a:xfrm>
          <a:prstGeom prst="rect">
            <a:avLst/>
          </a:prstGeom>
        </p:spPr>
      </p:pic>
      <p:pic>
        <p:nvPicPr>
          <p:cNvPr id="1028" name="Picture 4" descr="What is Python Coding? | Coding for Kids Ages 11+ | Juni Learning">
            <a:extLst>
              <a:ext uri="{FF2B5EF4-FFF2-40B4-BE49-F238E27FC236}">
                <a16:creationId xmlns:a16="http://schemas.microsoft.com/office/drawing/2014/main" id="{ECCD7E7A-50B4-7F42-A7F4-78A615FC2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9724958" y="4967661"/>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FF64D79-15B7-6441-A809-EFF9BED65B46}"/>
              </a:ext>
            </a:extLst>
          </p:cNvPr>
          <p:cNvSpPr/>
          <p:nvPr/>
        </p:nvSpPr>
        <p:spPr>
          <a:xfrm>
            <a:off x="8035116" y="3759373"/>
            <a:ext cx="2091692" cy="1569660"/>
          </a:xfrm>
          <a:prstGeom prst="rect">
            <a:avLst/>
          </a:prstGeom>
        </p:spPr>
        <p:txBody>
          <a:bodyPr wrap="square">
            <a:spAutoFit/>
          </a:bodyPr>
          <a:lstStyle/>
          <a:p>
            <a:r>
              <a:rPr lang="en-GB" sz="2400" b="1" dirty="0" err="1">
                <a:solidFill>
                  <a:srgbClr val="283583"/>
                </a:solidFill>
              </a:rPr>
              <a:t>EconML</a:t>
            </a:r>
            <a:endParaRPr lang="en-GB" sz="2400" b="1" dirty="0">
              <a:solidFill>
                <a:srgbClr val="283583"/>
              </a:solidFill>
            </a:endParaRPr>
          </a:p>
          <a:p>
            <a:pPr lvl="0"/>
            <a:r>
              <a:rPr lang="en-GB" sz="1200" b="1" dirty="0">
                <a:solidFill>
                  <a:srgbClr val="575757"/>
                </a:solidFill>
              </a:rPr>
              <a:t>Package used by DoWhy for estimating heterogeneous treatment effects from observational data via machine learning. </a:t>
            </a:r>
          </a:p>
        </p:txBody>
      </p:sp>
      <p:sp>
        <p:nvSpPr>
          <p:cNvPr id="18" name="Rounded Rectangle 17">
            <a:extLst>
              <a:ext uri="{FF2B5EF4-FFF2-40B4-BE49-F238E27FC236}">
                <a16:creationId xmlns:a16="http://schemas.microsoft.com/office/drawing/2014/main" id="{CC91F81C-6690-DA4D-AA35-6D5E6BA790D8}"/>
              </a:ext>
            </a:extLst>
          </p:cNvPr>
          <p:cNvSpPr/>
          <p:nvPr/>
        </p:nvSpPr>
        <p:spPr>
          <a:xfrm>
            <a:off x="11383264" y="2302687"/>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11919FF-E140-C345-9158-D2344317A3B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1812168" y="2917877"/>
            <a:ext cx="1925782" cy="650915"/>
          </a:xfrm>
          <a:prstGeom prst="rect">
            <a:avLst/>
          </a:prstGeom>
        </p:spPr>
      </p:pic>
      <p:sp>
        <p:nvSpPr>
          <p:cNvPr id="13" name="Rectangle 12">
            <a:extLst>
              <a:ext uri="{FF2B5EF4-FFF2-40B4-BE49-F238E27FC236}">
                <a16:creationId xmlns:a16="http://schemas.microsoft.com/office/drawing/2014/main" id="{B566DFB5-5EC5-EF4F-9676-80E46293679B}"/>
              </a:ext>
            </a:extLst>
          </p:cNvPr>
          <p:cNvSpPr/>
          <p:nvPr/>
        </p:nvSpPr>
        <p:spPr>
          <a:xfrm>
            <a:off x="11665329" y="3770090"/>
            <a:ext cx="2219460" cy="1000274"/>
          </a:xfrm>
          <a:prstGeom prst="rect">
            <a:avLst/>
          </a:prstGeom>
        </p:spPr>
        <p:txBody>
          <a:bodyPr wrap="square">
            <a:spAutoFit/>
          </a:bodyPr>
          <a:lstStyle/>
          <a:p>
            <a:r>
              <a:rPr lang="en-GB" sz="2300" b="1" dirty="0" err="1">
                <a:solidFill>
                  <a:srgbClr val="283583"/>
                </a:solidFill>
              </a:rPr>
              <a:t>CausalImpact</a:t>
            </a:r>
            <a:endParaRPr lang="en-GB" sz="2300" b="1" dirty="0">
              <a:solidFill>
                <a:srgbClr val="283583"/>
              </a:solidFill>
            </a:endParaRPr>
          </a:p>
          <a:p>
            <a:r>
              <a:rPr lang="en-GB" sz="1200" b="1" dirty="0">
                <a:solidFill>
                  <a:srgbClr val="575757"/>
                </a:solidFill>
              </a:rPr>
              <a:t>Estimates the causal effect of a designed intervention on a time series.</a:t>
            </a:r>
          </a:p>
        </p:txBody>
      </p:sp>
      <p:pic>
        <p:nvPicPr>
          <p:cNvPr id="1026" name="Picture 2" descr="R: Programming Language | CityU-Bioinformatics">
            <a:extLst>
              <a:ext uri="{FF2B5EF4-FFF2-40B4-BE49-F238E27FC236}">
                <a16:creationId xmlns:a16="http://schemas.microsoft.com/office/drawing/2014/main" id="{E1F8131A-B283-6D4F-B650-8FD6943FB8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648" r="36197"/>
          <a:stretch/>
        </p:blipFill>
        <p:spPr bwMode="auto">
          <a:xfrm>
            <a:off x="13141244" y="4971662"/>
            <a:ext cx="610884" cy="376331"/>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a:extLst>
              <a:ext uri="{FF2B5EF4-FFF2-40B4-BE49-F238E27FC236}">
                <a16:creationId xmlns:a16="http://schemas.microsoft.com/office/drawing/2014/main" id="{FC77851B-7A1D-554E-87C5-F85A508FDE42}"/>
              </a:ext>
            </a:extLst>
          </p:cNvPr>
          <p:cNvSpPr/>
          <p:nvPr/>
        </p:nvSpPr>
        <p:spPr>
          <a:xfrm>
            <a:off x="14657038"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9">
            <a:extLst>
              <a:ext uri="{FF2B5EF4-FFF2-40B4-BE49-F238E27FC236}">
                <a16:creationId xmlns:a16="http://schemas.microsoft.com/office/drawing/2014/main" id="{A79007F9-BFBD-0D41-968D-E601E2DF3E12}"/>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14782076" y="2839912"/>
            <a:ext cx="2526608" cy="589086"/>
          </a:xfrm>
          <a:prstGeom prst="rect">
            <a:avLst/>
          </a:prstGeom>
        </p:spPr>
      </p:pic>
      <p:sp>
        <p:nvSpPr>
          <p:cNvPr id="8" name="Rectangle 7">
            <a:extLst>
              <a:ext uri="{FF2B5EF4-FFF2-40B4-BE49-F238E27FC236}">
                <a16:creationId xmlns:a16="http://schemas.microsoft.com/office/drawing/2014/main" id="{BFFC1363-4EEB-8D49-8970-00A5FFCEBD38}"/>
              </a:ext>
            </a:extLst>
          </p:cNvPr>
          <p:cNvSpPr/>
          <p:nvPr/>
        </p:nvSpPr>
        <p:spPr>
          <a:xfrm>
            <a:off x="14937655" y="3764892"/>
            <a:ext cx="2215449" cy="1569660"/>
          </a:xfrm>
          <a:prstGeom prst="rect">
            <a:avLst/>
          </a:prstGeom>
        </p:spPr>
        <p:txBody>
          <a:bodyPr wrap="square">
            <a:spAutoFit/>
          </a:bodyPr>
          <a:lstStyle/>
          <a:p>
            <a:r>
              <a:rPr lang="en-GB" sz="2400" b="1" dirty="0">
                <a:solidFill>
                  <a:srgbClr val="283583"/>
                </a:solidFill>
              </a:rPr>
              <a:t>DoWhy</a:t>
            </a:r>
          </a:p>
          <a:p>
            <a:r>
              <a:rPr lang="en-GB" sz="1200"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12" name="Picture 4" descr="What is Python Coding? | Coding for Kids Ages 11+ | Juni Learning">
            <a:extLst>
              <a:ext uri="{FF2B5EF4-FFF2-40B4-BE49-F238E27FC236}">
                <a16:creationId xmlns:a16="http://schemas.microsoft.com/office/drawing/2014/main" id="{AAEB8D8B-AA46-3844-A10A-D7DC60D4C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6751761" y="4967660"/>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A76C109C-E3E7-1D43-A7CC-9C338F1E0CC6}"/>
              </a:ext>
            </a:extLst>
          </p:cNvPr>
          <p:cNvSpPr/>
          <p:nvPr/>
        </p:nvSpPr>
        <p:spPr>
          <a:xfrm>
            <a:off x="309980"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31213399-40A6-E04E-AD66-1421F8E6FBD5}"/>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435018" y="2839912"/>
            <a:ext cx="2526608" cy="589086"/>
          </a:xfrm>
          <a:prstGeom prst="rect">
            <a:avLst/>
          </a:prstGeom>
        </p:spPr>
      </p:pic>
      <p:sp>
        <p:nvSpPr>
          <p:cNvPr id="23" name="Rectangle 22">
            <a:extLst>
              <a:ext uri="{FF2B5EF4-FFF2-40B4-BE49-F238E27FC236}">
                <a16:creationId xmlns:a16="http://schemas.microsoft.com/office/drawing/2014/main" id="{6FCCE085-0F0A-684E-9CC6-228B91139A0D}"/>
              </a:ext>
            </a:extLst>
          </p:cNvPr>
          <p:cNvSpPr/>
          <p:nvPr/>
        </p:nvSpPr>
        <p:spPr>
          <a:xfrm>
            <a:off x="590597" y="3764892"/>
            <a:ext cx="2215449" cy="1569660"/>
          </a:xfrm>
          <a:prstGeom prst="rect">
            <a:avLst/>
          </a:prstGeom>
        </p:spPr>
        <p:txBody>
          <a:bodyPr wrap="square">
            <a:spAutoFit/>
          </a:bodyPr>
          <a:lstStyle/>
          <a:p>
            <a:r>
              <a:rPr lang="en-GB" sz="2400" b="1" dirty="0">
                <a:solidFill>
                  <a:srgbClr val="283583"/>
                </a:solidFill>
              </a:rPr>
              <a:t>DoWhy</a:t>
            </a:r>
          </a:p>
          <a:p>
            <a:r>
              <a:rPr lang="en-GB" sz="1200"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24" name="Picture 4" descr="What is Python Coding? | Coding for Kids Ages 11+ | Juni Learning">
            <a:extLst>
              <a:ext uri="{FF2B5EF4-FFF2-40B4-BE49-F238E27FC236}">
                <a16:creationId xmlns:a16="http://schemas.microsoft.com/office/drawing/2014/main" id="{26F9F750-B86C-F840-B745-AE3EE2F35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2404703" y="4967660"/>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08345570-CDF8-1F4A-AC15-F50127874B71}"/>
              </a:ext>
            </a:extLst>
          </p:cNvPr>
          <p:cNvSpPr/>
          <p:nvPr/>
        </p:nvSpPr>
        <p:spPr>
          <a:xfrm>
            <a:off x="15282025"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9E69EC1F-1401-F04A-A6B6-C05E2B51A073}"/>
              </a:ext>
            </a:extLst>
          </p:cNvPr>
          <p:cNvSpPr/>
          <p:nvPr/>
        </p:nvSpPr>
        <p:spPr>
          <a:xfrm>
            <a:off x="15595019" y="3770831"/>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27" name="Picture 4" descr="What is Python Coding? | Coding for Kids Ages 11+ | Juni Learning">
            <a:extLst>
              <a:ext uri="{FF2B5EF4-FFF2-40B4-BE49-F238E27FC236}">
                <a16:creationId xmlns:a16="http://schemas.microsoft.com/office/drawing/2014/main" id="{95F07E0A-66E9-4A41-9C99-49A3801D32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7316083" y="4952701"/>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0D97C1B-37B2-824E-BDF5-FA15AAF81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0042" y="2436306"/>
            <a:ext cx="1698022" cy="955138"/>
          </a:xfrm>
          <a:prstGeom prst="rect">
            <a:avLst/>
          </a:prstGeom>
        </p:spPr>
      </p:pic>
    </p:spTree>
    <p:extLst>
      <p:ext uri="{BB962C8B-B14F-4D97-AF65-F5344CB8AC3E}">
        <p14:creationId xmlns:p14="http://schemas.microsoft.com/office/powerpoint/2010/main" val="2987441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78D6BA5-3DB3-684B-B01D-A437187012D2}"/>
              </a:ext>
            </a:extLst>
          </p:cNvPr>
          <p:cNvSpPr/>
          <p:nvPr/>
        </p:nvSpPr>
        <p:spPr>
          <a:xfrm>
            <a:off x="-466250"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itle 6">
            <a:extLst>
              <a:ext uri="{FF2B5EF4-FFF2-40B4-BE49-F238E27FC236}">
                <a16:creationId xmlns:a16="http://schemas.microsoft.com/office/drawing/2014/main" id="{70348496-551D-204A-89CE-2FED9A46037D}"/>
              </a:ext>
            </a:extLst>
          </p:cNvPr>
          <p:cNvSpPr>
            <a:spLocks noGrp="1"/>
          </p:cNvSpPr>
          <p:nvPr>
            <p:ph type="title"/>
          </p:nvPr>
        </p:nvSpPr>
        <p:spPr>
          <a:xfrm>
            <a:off x="631501" y="377041"/>
            <a:ext cx="10515600" cy="1325563"/>
          </a:xfrm>
        </p:spPr>
        <p:txBody>
          <a:bodyPr/>
          <a:lstStyle/>
          <a:p>
            <a:r>
              <a:rPr lang="en-GB" dirty="0"/>
              <a:t>Causal Tools</a:t>
            </a:r>
          </a:p>
        </p:txBody>
      </p:sp>
      <p:sp>
        <p:nvSpPr>
          <p:cNvPr id="14" name="Rectangle 13">
            <a:extLst>
              <a:ext uri="{FF2B5EF4-FFF2-40B4-BE49-F238E27FC236}">
                <a16:creationId xmlns:a16="http://schemas.microsoft.com/office/drawing/2014/main" id="{0523BED3-6ACB-D74E-8C09-DCB34F39332D}"/>
              </a:ext>
            </a:extLst>
          </p:cNvPr>
          <p:cNvSpPr/>
          <p:nvPr/>
        </p:nvSpPr>
        <p:spPr>
          <a:xfrm>
            <a:off x="-153256" y="3770831"/>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17" name="Picture 4" descr="What is Python Coding? | Coding for Kids Ages 11+ | Juni Learning">
            <a:extLst>
              <a:ext uri="{FF2B5EF4-FFF2-40B4-BE49-F238E27FC236}">
                <a16:creationId xmlns:a16="http://schemas.microsoft.com/office/drawing/2014/main" id="{0F2C6D0E-1FD7-804E-AC2F-76B94645E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567808" y="4952701"/>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64276B-EB40-4F46-B59A-8C820D6C2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67" y="2436306"/>
            <a:ext cx="1698022" cy="955138"/>
          </a:xfrm>
          <a:prstGeom prst="rect">
            <a:avLst/>
          </a:prstGeom>
        </p:spPr>
      </p:pic>
      <p:sp>
        <p:nvSpPr>
          <p:cNvPr id="15" name="Rounded Rectangle 14">
            <a:extLst>
              <a:ext uri="{FF2B5EF4-FFF2-40B4-BE49-F238E27FC236}">
                <a16:creationId xmlns:a16="http://schemas.microsoft.com/office/drawing/2014/main" id="{9801F383-11AB-444E-99A8-D96486D72C9E}"/>
              </a:ext>
            </a:extLst>
          </p:cNvPr>
          <p:cNvSpPr/>
          <p:nvPr/>
        </p:nvSpPr>
        <p:spPr>
          <a:xfrm>
            <a:off x="3105710" y="2298686"/>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B3B39BD-2F1E-D445-A9E1-9B7D0E21FE99}"/>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3230748" y="2839913"/>
            <a:ext cx="2526608" cy="589086"/>
          </a:xfrm>
          <a:prstGeom prst="rect">
            <a:avLst/>
          </a:prstGeom>
        </p:spPr>
      </p:pic>
      <p:pic>
        <p:nvPicPr>
          <p:cNvPr id="1028" name="Picture 4" descr="What is Python Coding? | Coding for Kids Ages 11+ | Juni Learning">
            <a:extLst>
              <a:ext uri="{FF2B5EF4-FFF2-40B4-BE49-F238E27FC236}">
                <a16:creationId xmlns:a16="http://schemas.microsoft.com/office/drawing/2014/main" id="{ECCD7E7A-50B4-7F42-A7F4-78A615FC2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5138048" y="4967662"/>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FF64D79-15B7-6441-A809-EFF9BED65B46}"/>
              </a:ext>
            </a:extLst>
          </p:cNvPr>
          <p:cNvSpPr/>
          <p:nvPr/>
        </p:nvSpPr>
        <p:spPr>
          <a:xfrm>
            <a:off x="3448206" y="3759374"/>
            <a:ext cx="2091692" cy="1569660"/>
          </a:xfrm>
          <a:prstGeom prst="rect">
            <a:avLst/>
          </a:prstGeom>
        </p:spPr>
        <p:txBody>
          <a:bodyPr wrap="square">
            <a:spAutoFit/>
          </a:bodyPr>
          <a:lstStyle/>
          <a:p>
            <a:r>
              <a:rPr lang="en-GB" sz="2400" b="1" dirty="0" err="1">
                <a:solidFill>
                  <a:srgbClr val="283583"/>
                </a:solidFill>
              </a:rPr>
              <a:t>EconML</a:t>
            </a:r>
            <a:endParaRPr lang="en-GB" sz="2400" b="1" dirty="0">
              <a:solidFill>
                <a:srgbClr val="283583"/>
              </a:solidFill>
            </a:endParaRPr>
          </a:p>
          <a:p>
            <a:pPr lvl="0"/>
            <a:r>
              <a:rPr lang="en-GB" sz="1200" b="1" dirty="0">
                <a:solidFill>
                  <a:srgbClr val="575757"/>
                </a:solidFill>
              </a:rPr>
              <a:t>Package used by DoWhy for estimating heterogeneous treatment effects from observational data via machine learning. </a:t>
            </a:r>
          </a:p>
        </p:txBody>
      </p:sp>
      <p:sp>
        <p:nvSpPr>
          <p:cNvPr id="18" name="Rounded Rectangle 17">
            <a:extLst>
              <a:ext uri="{FF2B5EF4-FFF2-40B4-BE49-F238E27FC236}">
                <a16:creationId xmlns:a16="http://schemas.microsoft.com/office/drawing/2014/main" id="{CC91F81C-6690-DA4D-AA35-6D5E6BA790D8}"/>
              </a:ext>
            </a:extLst>
          </p:cNvPr>
          <p:cNvSpPr/>
          <p:nvPr/>
        </p:nvSpPr>
        <p:spPr>
          <a:xfrm>
            <a:off x="6677670" y="2298687"/>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11919FF-E140-C345-9158-D2344317A3B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06574" y="2913877"/>
            <a:ext cx="1925782" cy="650915"/>
          </a:xfrm>
          <a:prstGeom prst="rect">
            <a:avLst/>
          </a:prstGeom>
        </p:spPr>
      </p:pic>
      <p:sp>
        <p:nvSpPr>
          <p:cNvPr id="13" name="Rectangle 12">
            <a:extLst>
              <a:ext uri="{FF2B5EF4-FFF2-40B4-BE49-F238E27FC236}">
                <a16:creationId xmlns:a16="http://schemas.microsoft.com/office/drawing/2014/main" id="{B566DFB5-5EC5-EF4F-9676-80E46293679B}"/>
              </a:ext>
            </a:extLst>
          </p:cNvPr>
          <p:cNvSpPr/>
          <p:nvPr/>
        </p:nvSpPr>
        <p:spPr>
          <a:xfrm>
            <a:off x="6959735" y="3766090"/>
            <a:ext cx="2219460" cy="1000274"/>
          </a:xfrm>
          <a:prstGeom prst="rect">
            <a:avLst/>
          </a:prstGeom>
        </p:spPr>
        <p:txBody>
          <a:bodyPr wrap="square">
            <a:spAutoFit/>
          </a:bodyPr>
          <a:lstStyle/>
          <a:p>
            <a:r>
              <a:rPr lang="en-GB" sz="2300" b="1" dirty="0" err="1">
                <a:solidFill>
                  <a:srgbClr val="283583"/>
                </a:solidFill>
              </a:rPr>
              <a:t>CausalImpact</a:t>
            </a:r>
            <a:endParaRPr lang="en-GB" sz="2300" b="1" dirty="0">
              <a:solidFill>
                <a:srgbClr val="283583"/>
              </a:solidFill>
            </a:endParaRPr>
          </a:p>
          <a:p>
            <a:r>
              <a:rPr lang="en-GB" sz="1200" b="1" dirty="0">
                <a:solidFill>
                  <a:srgbClr val="575757"/>
                </a:solidFill>
              </a:rPr>
              <a:t>Estimates the causal effect of a designed intervention on a time series.</a:t>
            </a:r>
          </a:p>
        </p:txBody>
      </p:sp>
      <p:pic>
        <p:nvPicPr>
          <p:cNvPr id="1026" name="Picture 2" descr="R: Programming Language | CityU-Bioinformatics">
            <a:extLst>
              <a:ext uri="{FF2B5EF4-FFF2-40B4-BE49-F238E27FC236}">
                <a16:creationId xmlns:a16="http://schemas.microsoft.com/office/drawing/2014/main" id="{E1F8131A-B283-6D4F-B650-8FD6943FB8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648" r="36197"/>
          <a:stretch/>
        </p:blipFill>
        <p:spPr bwMode="auto">
          <a:xfrm>
            <a:off x="8435650" y="4967662"/>
            <a:ext cx="610884" cy="376331"/>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a:extLst>
              <a:ext uri="{FF2B5EF4-FFF2-40B4-BE49-F238E27FC236}">
                <a16:creationId xmlns:a16="http://schemas.microsoft.com/office/drawing/2014/main" id="{FC77851B-7A1D-554E-87C5-F85A508FDE42}"/>
              </a:ext>
            </a:extLst>
          </p:cNvPr>
          <p:cNvSpPr/>
          <p:nvPr/>
        </p:nvSpPr>
        <p:spPr>
          <a:xfrm>
            <a:off x="10249630" y="2298687"/>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9">
            <a:extLst>
              <a:ext uri="{FF2B5EF4-FFF2-40B4-BE49-F238E27FC236}">
                <a16:creationId xmlns:a16="http://schemas.microsoft.com/office/drawing/2014/main" id="{A79007F9-BFBD-0D41-968D-E601E2DF3E12}"/>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10374668" y="2839914"/>
            <a:ext cx="2526608" cy="589086"/>
          </a:xfrm>
          <a:prstGeom prst="rect">
            <a:avLst/>
          </a:prstGeom>
        </p:spPr>
      </p:pic>
      <p:sp>
        <p:nvSpPr>
          <p:cNvPr id="8" name="Rectangle 7">
            <a:extLst>
              <a:ext uri="{FF2B5EF4-FFF2-40B4-BE49-F238E27FC236}">
                <a16:creationId xmlns:a16="http://schemas.microsoft.com/office/drawing/2014/main" id="{BFFC1363-4EEB-8D49-8970-00A5FFCEBD38}"/>
              </a:ext>
            </a:extLst>
          </p:cNvPr>
          <p:cNvSpPr/>
          <p:nvPr/>
        </p:nvSpPr>
        <p:spPr>
          <a:xfrm>
            <a:off x="10530247" y="3764894"/>
            <a:ext cx="2215449" cy="1569660"/>
          </a:xfrm>
          <a:prstGeom prst="rect">
            <a:avLst/>
          </a:prstGeom>
        </p:spPr>
        <p:txBody>
          <a:bodyPr wrap="square">
            <a:spAutoFit/>
          </a:bodyPr>
          <a:lstStyle/>
          <a:p>
            <a:r>
              <a:rPr lang="en-GB" sz="2400" b="1" dirty="0">
                <a:solidFill>
                  <a:srgbClr val="283583"/>
                </a:solidFill>
              </a:rPr>
              <a:t>DoWhy</a:t>
            </a:r>
          </a:p>
          <a:p>
            <a:r>
              <a:rPr lang="en-GB" sz="1200"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12" name="Picture 4" descr="What is Python Coding? | Coding for Kids Ages 11+ | Juni Learning">
            <a:extLst>
              <a:ext uri="{FF2B5EF4-FFF2-40B4-BE49-F238E27FC236}">
                <a16:creationId xmlns:a16="http://schemas.microsoft.com/office/drawing/2014/main" id="{AAEB8D8B-AA46-3844-A10A-D7DC60D4C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2344353" y="4967662"/>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A76C109C-E3E7-1D43-A7CC-9C338F1E0CC6}"/>
              </a:ext>
            </a:extLst>
          </p:cNvPr>
          <p:cNvSpPr/>
          <p:nvPr/>
        </p:nvSpPr>
        <p:spPr>
          <a:xfrm>
            <a:off x="-3452499"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31213399-40A6-E04E-AD66-1421F8E6FBD5}"/>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3327461" y="2839912"/>
            <a:ext cx="2526608" cy="589086"/>
          </a:xfrm>
          <a:prstGeom prst="rect">
            <a:avLst/>
          </a:prstGeom>
        </p:spPr>
      </p:pic>
      <p:sp>
        <p:nvSpPr>
          <p:cNvPr id="23" name="Rectangle 22">
            <a:extLst>
              <a:ext uri="{FF2B5EF4-FFF2-40B4-BE49-F238E27FC236}">
                <a16:creationId xmlns:a16="http://schemas.microsoft.com/office/drawing/2014/main" id="{6FCCE085-0F0A-684E-9CC6-228B91139A0D}"/>
              </a:ext>
            </a:extLst>
          </p:cNvPr>
          <p:cNvSpPr/>
          <p:nvPr/>
        </p:nvSpPr>
        <p:spPr>
          <a:xfrm>
            <a:off x="-3171882" y="3764892"/>
            <a:ext cx="2215449" cy="1569660"/>
          </a:xfrm>
          <a:prstGeom prst="rect">
            <a:avLst/>
          </a:prstGeom>
        </p:spPr>
        <p:txBody>
          <a:bodyPr wrap="square">
            <a:spAutoFit/>
          </a:bodyPr>
          <a:lstStyle/>
          <a:p>
            <a:r>
              <a:rPr lang="en-GB" sz="2400" b="1" dirty="0">
                <a:solidFill>
                  <a:srgbClr val="283583"/>
                </a:solidFill>
              </a:rPr>
              <a:t>DoWhy</a:t>
            </a:r>
          </a:p>
          <a:p>
            <a:r>
              <a:rPr lang="en-GB" sz="1200"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24" name="Picture 4" descr="What is Python Coding? | Coding for Kids Ages 11+ | Juni Learning">
            <a:extLst>
              <a:ext uri="{FF2B5EF4-FFF2-40B4-BE49-F238E27FC236}">
                <a16:creationId xmlns:a16="http://schemas.microsoft.com/office/drawing/2014/main" id="{26F9F750-B86C-F840-B745-AE3EE2F35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357776" y="4967660"/>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C3F8C5C6-3285-D249-A6C3-86096B165784}"/>
              </a:ext>
            </a:extLst>
          </p:cNvPr>
          <p:cNvSpPr/>
          <p:nvPr/>
        </p:nvSpPr>
        <p:spPr>
          <a:xfrm>
            <a:off x="13736148" y="2298685"/>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9FEB20D-C55E-4441-9AE0-345544053C1E}"/>
              </a:ext>
            </a:extLst>
          </p:cNvPr>
          <p:cNvSpPr/>
          <p:nvPr/>
        </p:nvSpPr>
        <p:spPr>
          <a:xfrm>
            <a:off x="14049142" y="3770831"/>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27" name="Picture 4" descr="What is Python Coding? | Coding for Kids Ages 11+ | Juni Learning">
            <a:extLst>
              <a:ext uri="{FF2B5EF4-FFF2-40B4-BE49-F238E27FC236}">
                <a16:creationId xmlns:a16="http://schemas.microsoft.com/office/drawing/2014/main" id="{A714190B-3D2F-334F-903C-07799F0383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5770206" y="4952701"/>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C06F323-31B8-B34C-87A6-494DA6A1F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165" y="2436306"/>
            <a:ext cx="1698022" cy="955138"/>
          </a:xfrm>
          <a:prstGeom prst="rect">
            <a:avLst/>
          </a:prstGeom>
        </p:spPr>
      </p:pic>
    </p:spTree>
    <p:extLst>
      <p:ext uri="{BB962C8B-B14F-4D97-AF65-F5344CB8AC3E}">
        <p14:creationId xmlns:p14="http://schemas.microsoft.com/office/powerpoint/2010/main" val="3914291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78D6BA5-3DB3-684B-B01D-A437187012D2}"/>
              </a:ext>
            </a:extLst>
          </p:cNvPr>
          <p:cNvSpPr/>
          <p:nvPr/>
        </p:nvSpPr>
        <p:spPr>
          <a:xfrm>
            <a:off x="10206520" y="2298683"/>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itle 6">
            <a:extLst>
              <a:ext uri="{FF2B5EF4-FFF2-40B4-BE49-F238E27FC236}">
                <a16:creationId xmlns:a16="http://schemas.microsoft.com/office/drawing/2014/main" id="{70348496-551D-204A-89CE-2FED9A46037D}"/>
              </a:ext>
            </a:extLst>
          </p:cNvPr>
          <p:cNvSpPr>
            <a:spLocks noGrp="1"/>
          </p:cNvSpPr>
          <p:nvPr>
            <p:ph type="title"/>
          </p:nvPr>
        </p:nvSpPr>
        <p:spPr>
          <a:xfrm>
            <a:off x="631501" y="377041"/>
            <a:ext cx="10515600" cy="1325563"/>
          </a:xfrm>
        </p:spPr>
        <p:txBody>
          <a:bodyPr/>
          <a:lstStyle/>
          <a:p>
            <a:r>
              <a:rPr lang="en-GB" dirty="0"/>
              <a:t>Causal Tools</a:t>
            </a:r>
          </a:p>
        </p:txBody>
      </p:sp>
      <p:sp>
        <p:nvSpPr>
          <p:cNvPr id="14" name="Rectangle 13">
            <a:extLst>
              <a:ext uri="{FF2B5EF4-FFF2-40B4-BE49-F238E27FC236}">
                <a16:creationId xmlns:a16="http://schemas.microsoft.com/office/drawing/2014/main" id="{0523BED3-6ACB-D74E-8C09-DCB34F39332D}"/>
              </a:ext>
            </a:extLst>
          </p:cNvPr>
          <p:cNvSpPr/>
          <p:nvPr/>
        </p:nvSpPr>
        <p:spPr>
          <a:xfrm>
            <a:off x="10519514" y="3770829"/>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17" name="Picture 4" descr="What is Python Coding? | Coding for Kids Ages 11+ | Juni Learning">
            <a:extLst>
              <a:ext uri="{FF2B5EF4-FFF2-40B4-BE49-F238E27FC236}">
                <a16:creationId xmlns:a16="http://schemas.microsoft.com/office/drawing/2014/main" id="{0F2C6D0E-1FD7-804E-AC2F-76B94645E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2240578" y="4952699"/>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64276B-EB40-4F46-B59A-8C820D6C2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4537" y="2436304"/>
            <a:ext cx="1698022" cy="955138"/>
          </a:xfrm>
          <a:prstGeom prst="rect">
            <a:avLst/>
          </a:prstGeom>
        </p:spPr>
      </p:pic>
      <p:sp>
        <p:nvSpPr>
          <p:cNvPr id="15" name="Rounded Rectangle 14">
            <a:extLst>
              <a:ext uri="{FF2B5EF4-FFF2-40B4-BE49-F238E27FC236}">
                <a16:creationId xmlns:a16="http://schemas.microsoft.com/office/drawing/2014/main" id="{9801F383-11AB-444E-99A8-D96486D72C9E}"/>
              </a:ext>
            </a:extLst>
          </p:cNvPr>
          <p:cNvSpPr/>
          <p:nvPr/>
        </p:nvSpPr>
        <p:spPr>
          <a:xfrm>
            <a:off x="-509360" y="2298683"/>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B3B39BD-2F1E-D445-A9E1-9B7D0E21FE99}"/>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384322" y="2839910"/>
            <a:ext cx="2526608" cy="589086"/>
          </a:xfrm>
          <a:prstGeom prst="rect">
            <a:avLst/>
          </a:prstGeom>
        </p:spPr>
      </p:pic>
      <p:sp>
        <p:nvSpPr>
          <p:cNvPr id="16" name="Rectangle 15">
            <a:extLst>
              <a:ext uri="{FF2B5EF4-FFF2-40B4-BE49-F238E27FC236}">
                <a16:creationId xmlns:a16="http://schemas.microsoft.com/office/drawing/2014/main" id="{3FF64D79-15B7-6441-A809-EFF9BED65B46}"/>
              </a:ext>
            </a:extLst>
          </p:cNvPr>
          <p:cNvSpPr/>
          <p:nvPr/>
        </p:nvSpPr>
        <p:spPr>
          <a:xfrm>
            <a:off x="-166864" y="3759371"/>
            <a:ext cx="2091692" cy="1569660"/>
          </a:xfrm>
          <a:prstGeom prst="rect">
            <a:avLst/>
          </a:prstGeom>
        </p:spPr>
        <p:txBody>
          <a:bodyPr wrap="square">
            <a:spAutoFit/>
          </a:bodyPr>
          <a:lstStyle/>
          <a:p>
            <a:r>
              <a:rPr lang="en-GB" sz="2400" b="1" dirty="0" err="1">
                <a:solidFill>
                  <a:srgbClr val="283583"/>
                </a:solidFill>
              </a:rPr>
              <a:t>EconML</a:t>
            </a:r>
            <a:endParaRPr lang="en-GB" sz="2400" b="1" dirty="0">
              <a:solidFill>
                <a:srgbClr val="283583"/>
              </a:solidFill>
            </a:endParaRPr>
          </a:p>
          <a:p>
            <a:pPr lvl="0"/>
            <a:r>
              <a:rPr lang="en-GB" sz="1200" b="1" dirty="0">
                <a:solidFill>
                  <a:srgbClr val="575757"/>
                </a:solidFill>
              </a:rPr>
              <a:t>Package used by DoWhy for estimating heterogeneous treatment effects from observational data via machine learning. </a:t>
            </a:r>
          </a:p>
        </p:txBody>
      </p:sp>
      <p:sp>
        <p:nvSpPr>
          <p:cNvPr id="18" name="Rounded Rectangle 17">
            <a:extLst>
              <a:ext uri="{FF2B5EF4-FFF2-40B4-BE49-F238E27FC236}">
                <a16:creationId xmlns:a16="http://schemas.microsoft.com/office/drawing/2014/main" id="{CC91F81C-6690-DA4D-AA35-6D5E6BA790D8}"/>
              </a:ext>
            </a:extLst>
          </p:cNvPr>
          <p:cNvSpPr/>
          <p:nvPr/>
        </p:nvSpPr>
        <p:spPr>
          <a:xfrm>
            <a:off x="3062600" y="2298684"/>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11919FF-E140-C345-9158-D2344317A3B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491504" y="2913874"/>
            <a:ext cx="1925782" cy="650915"/>
          </a:xfrm>
          <a:prstGeom prst="rect">
            <a:avLst/>
          </a:prstGeom>
        </p:spPr>
      </p:pic>
      <p:sp>
        <p:nvSpPr>
          <p:cNvPr id="13" name="Rectangle 12">
            <a:extLst>
              <a:ext uri="{FF2B5EF4-FFF2-40B4-BE49-F238E27FC236}">
                <a16:creationId xmlns:a16="http://schemas.microsoft.com/office/drawing/2014/main" id="{B566DFB5-5EC5-EF4F-9676-80E46293679B}"/>
              </a:ext>
            </a:extLst>
          </p:cNvPr>
          <p:cNvSpPr/>
          <p:nvPr/>
        </p:nvSpPr>
        <p:spPr>
          <a:xfrm>
            <a:off x="3344665" y="3766087"/>
            <a:ext cx="2219460" cy="1000274"/>
          </a:xfrm>
          <a:prstGeom prst="rect">
            <a:avLst/>
          </a:prstGeom>
        </p:spPr>
        <p:txBody>
          <a:bodyPr wrap="square">
            <a:spAutoFit/>
          </a:bodyPr>
          <a:lstStyle/>
          <a:p>
            <a:r>
              <a:rPr lang="en-GB" sz="2300" b="1" dirty="0" err="1">
                <a:solidFill>
                  <a:srgbClr val="283583"/>
                </a:solidFill>
              </a:rPr>
              <a:t>CausalImpact</a:t>
            </a:r>
            <a:endParaRPr lang="en-GB" sz="2300" b="1" dirty="0">
              <a:solidFill>
                <a:srgbClr val="283583"/>
              </a:solidFill>
            </a:endParaRPr>
          </a:p>
          <a:p>
            <a:r>
              <a:rPr lang="en-GB" sz="1200" b="1" dirty="0">
                <a:solidFill>
                  <a:srgbClr val="575757"/>
                </a:solidFill>
              </a:rPr>
              <a:t>Estimates the causal effect of a designed intervention on a time series.</a:t>
            </a:r>
          </a:p>
        </p:txBody>
      </p:sp>
      <p:pic>
        <p:nvPicPr>
          <p:cNvPr id="1026" name="Picture 2" descr="R: Programming Language | CityU-Bioinformatics">
            <a:extLst>
              <a:ext uri="{FF2B5EF4-FFF2-40B4-BE49-F238E27FC236}">
                <a16:creationId xmlns:a16="http://schemas.microsoft.com/office/drawing/2014/main" id="{E1F8131A-B283-6D4F-B650-8FD6943FB8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648" r="36197"/>
          <a:stretch/>
        </p:blipFill>
        <p:spPr bwMode="auto">
          <a:xfrm>
            <a:off x="4820580" y="4967659"/>
            <a:ext cx="610884" cy="376331"/>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a:extLst>
              <a:ext uri="{FF2B5EF4-FFF2-40B4-BE49-F238E27FC236}">
                <a16:creationId xmlns:a16="http://schemas.microsoft.com/office/drawing/2014/main" id="{FC77851B-7A1D-554E-87C5-F85A508FDE42}"/>
              </a:ext>
            </a:extLst>
          </p:cNvPr>
          <p:cNvSpPr/>
          <p:nvPr/>
        </p:nvSpPr>
        <p:spPr>
          <a:xfrm>
            <a:off x="6634560" y="2298684"/>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9">
            <a:extLst>
              <a:ext uri="{FF2B5EF4-FFF2-40B4-BE49-F238E27FC236}">
                <a16:creationId xmlns:a16="http://schemas.microsoft.com/office/drawing/2014/main" id="{A79007F9-BFBD-0D41-968D-E601E2DF3E12}"/>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6759598" y="2839911"/>
            <a:ext cx="2526608" cy="589086"/>
          </a:xfrm>
          <a:prstGeom prst="rect">
            <a:avLst/>
          </a:prstGeom>
        </p:spPr>
      </p:pic>
      <p:sp>
        <p:nvSpPr>
          <p:cNvPr id="8" name="Rectangle 7">
            <a:extLst>
              <a:ext uri="{FF2B5EF4-FFF2-40B4-BE49-F238E27FC236}">
                <a16:creationId xmlns:a16="http://schemas.microsoft.com/office/drawing/2014/main" id="{BFFC1363-4EEB-8D49-8970-00A5FFCEBD38}"/>
              </a:ext>
            </a:extLst>
          </p:cNvPr>
          <p:cNvSpPr/>
          <p:nvPr/>
        </p:nvSpPr>
        <p:spPr>
          <a:xfrm>
            <a:off x="6915177" y="3764891"/>
            <a:ext cx="2215449" cy="1569660"/>
          </a:xfrm>
          <a:prstGeom prst="rect">
            <a:avLst/>
          </a:prstGeom>
        </p:spPr>
        <p:txBody>
          <a:bodyPr wrap="square">
            <a:spAutoFit/>
          </a:bodyPr>
          <a:lstStyle/>
          <a:p>
            <a:r>
              <a:rPr lang="en-GB" sz="2400" b="1" dirty="0">
                <a:solidFill>
                  <a:srgbClr val="283583"/>
                </a:solidFill>
              </a:rPr>
              <a:t>DoWhy</a:t>
            </a:r>
          </a:p>
          <a:p>
            <a:r>
              <a:rPr lang="en-GB" sz="1200"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12" name="Picture 4" descr="What is Python Coding? | Coding for Kids Ages 11+ | Juni Learning">
            <a:extLst>
              <a:ext uri="{FF2B5EF4-FFF2-40B4-BE49-F238E27FC236}">
                <a16:creationId xmlns:a16="http://schemas.microsoft.com/office/drawing/2014/main" id="{AAEB8D8B-AA46-3844-A10A-D7DC60D4C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8729283" y="4967659"/>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A76C109C-E3E7-1D43-A7CC-9C338F1E0CC6}"/>
              </a:ext>
            </a:extLst>
          </p:cNvPr>
          <p:cNvSpPr/>
          <p:nvPr/>
        </p:nvSpPr>
        <p:spPr>
          <a:xfrm>
            <a:off x="-6333784" y="2298684"/>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31213399-40A6-E04E-AD66-1421F8E6FBD5}"/>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6208746" y="2839911"/>
            <a:ext cx="2526608" cy="589086"/>
          </a:xfrm>
          <a:prstGeom prst="rect">
            <a:avLst/>
          </a:prstGeom>
        </p:spPr>
      </p:pic>
      <p:sp>
        <p:nvSpPr>
          <p:cNvPr id="23" name="Rectangle 22">
            <a:extLst>
              <a:ext uri="{FF2B5EF4-FFF2-40B4-BE49-F238E27FC236}">
                <a16:creationId xmlns:a16="http://schemas.microsoft.com/office/drawing/2014/main" id="{6FCCE085-0F0A-684E-9CC6-228B91139A0D}"/>
              </a:ext>
            </a:extLst>
          </p:cNvPr>
          <p:cNvSpPr/>
          <p:nvPr/>
        </p:nvSpPr>
        <p:spPr>
          <a:xfrm>
            <a:off x="-6053167" y="3764891"/>
            <a:ext cx="2215449" cy="1569660"/>
          </a:xfrm>
          <a:prstGeom prst="rect">
            <a:avLst/>
          </a:prstGeom>
        </p:spPr>
        <p:txBody>
          <a:bodyPr wrap="square">
            <a:spAutoFit/>
          </a:bodyPr>
          <a:lstStyle/>
          <a:p>
            <a:r>
              <a:rPr lang="en-GB" sz="2400" b="1" dirty="0">
                <a:solidFill>
                  <a:srgbClr val="283583"/>
                </a:solidFill>
              </a:rPr>
              <a:t>DoWhy</a:t>
            </a:r>
          </a:p>
          <a:p>
            <a:r>
              <a:rPr lang="en-GB" sz="1200"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24" name="Picture 4" descr="What is Python Coding? | Coding for Kids Ages 11+ | Juni Learning">
            <a:extLst>
              <a:ext uri="{FF2B5EF4-FFF2-40B4-BE49-F238E27FC236}">
                <a16:creationId xmlns:a16="http://schemas.microsoft.com/office/drawing/2014/main" id="{26F9F750-B86C-F840-B745-AE3EE2F35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4239061" y="4967659"/>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69F60F93-6926-9E4C-BEAF-6FC0FBE04DE0}"/>
              </a:ext>
            </a:extLst>
          </p:cNvPr>
          <p:cNvSpPr/>
          <p:nvPr/>
        </p:nvSpPr>
        <p:spPr>
          <a:xfrm>
            <a:off x="-3807983" y="2298683"/>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C11F8286-5DE8-AD4B-AC6A-B582755B500A}"/>
              </a:ext>
            </a:extLst>
          </p:cNvPr>
          <p:cNvSpPr/>
          <p:nvPr/>
        </p:nvSpPr>
        <p:spPr>
          <a:xfrm>
            <a:off x="-3494989" y="3770829"/>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27" name="Picture 4" descr="What is Python Coding? | Coding for Kids Ages 11+ | Juni Learning">
            <a:extLst>
              <a:ext uri="{FF2B5EF4-FFF2-40B4-BE49-F238E27FC236}">
                <a16:creationId xmlns:a16="http://schemas.microsoft.com/office/drawing/2014/main" id="{F55D2D41-1E7A-F948-BFD4-DF340EFF0C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773925" y="4952699"/>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871B955-4BD4-9C49-A7C0-234F9D9D8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966" y="2436304"/>
            <a:ext cx="1698022" cy="955138"/>
          </a:xfrm>
          <a:prstGeom prst="rect">
            <a:avLst/>
          </a:prstGeom>
        </p:spPr>
      </p:pic>
      <p:pic>
        <p:nvPicPr>
          <p:cNvPr id="1028" name="Picture 4" descr="What is Python Coding? | Coding for Kids Ages 11+ | Juni Learning">
            <a:extLst>
              <a:ext uri="{FF2B5EF4-FFF2-40B4-BE49-F238E27FC236}">
                <a16:creationId xmlns:a16="http://schemas.microsoft.com/office/drawing/2014/main" id="{ECCD7E7A-50B4-7F42-A7F4-78A615FC2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523485" y="4967659"/>
            <a:ext cx="401343" cy="37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74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78D6BA5-3DB3-684B-B01D-A437187012D2}"/>
              </a:ext>
            </a:extLst>
          </p:cNvPr>
          <p:cNvSpPr/>
          <p:nvPr/>
        </p:nvSpPr>
        <p:spPr>
          <a:xfrm>
            <a:off x="8921927" y="2298682"/>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Title 6">
            <a:extLst>
              <a:ext uri="{FF2B5EF4-FFF2-40B4-BE49-F238E27FC236}">
                <a16:creationId xmlns:a16="http://schemas.microsoft.com/office/drawing/2014/main" id="{70348496-551D-204A-89CE-2FED9A46037D}"/>
              </a:ext>
            </a:extLst>
          </p:cNvPr>
          <p:cNvSpPr>
            <a:spLocks noGrp="1"/>
          </p:cNvSpPr>
          <p:nvPr>
            <p:ph type="title"/>
          </p:nvPr>
        </p:nvSpPr>
        <p:spPr>
          <a:xfrm>
            <a:off x="631501" y="377041"/>
            <a:ext cx="10515600" cy="1325563"/>
          </a:xfrm>
        </p:spPr>
        <p:txBody>
          <a:bodyPr/>
          <a:lstStyle/>
          <a:p>
            <a:r>
              <a:rPr lang="en-GB" dirty="0"/>
              <a:t>Causal Tools</a:t>
            </a:r>
          </a:p>
        </p:txBody>
      </p:sp>
      <p:sp>
        <p:nvSpPr>
          <p:cNvPr id="14" name="Rectangle 13">
            <a:extLst>
              <a:ext uri="{FF2B5EF4-FFF2-40B4-BE49-F238E27FC236}">
                <a16:creationId xmlns:a16="http://schemas.microsoft.com/office/drawing/2014/main" id="{0523BED3-6ACB-D74E-8C09-DCB34F39332D}"/>
              </a:ext>
            </a:extLst>
          </p:cNvPr>
          <p:cNvSpPr/>
          <p:nvPr/>
        </p:nvSpPr>
        <p:spPr>
          <a:xfrm>
            <a:off x="9234921" y="3770828"/>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17" name="Picture 4" descr="What is Python Coding? | Coding for Kids Ages 11+ | Juni Learning">
            <a:extLst>
              <a:ext uri="{FF2B5EF4-FFF2-40B4-BE49-F238E27FC236}">
                <a16:creationId xmlns:a16="http://schemas.microsoft.com/office/drawing/2014/main" id="{0F2C6D0E-1FD7-804E-AC2F-76B94645E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0955985" y="4952698"/>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64276B-EB40-4F46-B59A-8C820D6C2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944" y="2436303"/>
            <a:ext cx="1698022" cy="955138"/>
          </a:xfrm>
          <a:prstGeom prst="rect">
            <a:avLst/>
          </a:prstGeom>
        </p:spPr>
      </p:pic>
      <p:sp>
        <p:nvSpPr>
          <p:cNvPr id="15" name="Rounded Rectangle 14">
            <a:extLst>
              <a:ext uri="{FF2B5EF4-FFF2-40B4-BE49-F238E27FC236}">
                <a16:creationId xmlns:a16="http://schemas.microsoft.com/office/drawing/2014/main" id="{9801F383-11AB-444E-99A8-D96486D72C9E}"/>
              </a:ext>
            </a:extLst>
          </p:cNvPr>
          <p:cNvSpPr/>
          <p:nvPr/>
        </p:nvSpPr>
        <p:spPr>
          <a:xfrm>
            <a:off x="-3883966" y="2298683"/>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AB3B39BD-2F1E-D445-A9E1-9B7D0E21FE99}"/>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3758928" y="2839910"/>
            <a:ext cx="2526608" cy="589086"/>
          </a:xfrm>
          <a:prstGeom prst="rect">
            <a:avLst/>
          </a:prstGeom>
        </p:spPr>
      </p:pic>
      <p:sp>
        <p:nvSpPr>
          <p:cNvPr id="16" name="Rectangle 15">
            <a:extLst>
              <a:ext uri="{FF2B5EF4-FFF2-40B4-BE49-F238E27FC236}">
                <a16:creationId xmlns:a16="http://schemas.microsoft.com/office/drawing/2014/main" id="{3FF64D79-15B7-6441-A809-EFF9BED65B46}"/>
              </a:ext>
            </a:extLst>
          </p:cNvPr>
          <p:cNvSpPr/>
          <p:nvPr/>
        </p:nvSpPr>
        <p:spPr>
          <a:xfrm>
            <a:off x="-3541470" y="3759371"/>
            <a:ext cx="2091692" cy="1569660"/>
          </a:xfrm>
          <a:prstGeom prst="rect">
            <a:avLst/>
          </a:prstGeom>
        </p:spPr>
        <p:txBody>
          <a:bodyPr wrap="square">
            <a:spAutoFit/>
          </a:bodyPr>
          <a:lstStyle/>
          <a:p>
            <a:r>
              <a:rPr lang="en-GB" sz="2400" b="1" dirty="0" err="1">
                <a:solidFill>
                  <a:srgbClr val="283583"/>
                </a:solidFill>
              </a:rPr>
              <a:t>EconML</a:t>
            </a:r>
            <a:endParaRPr lang="en-GB" sz="2400" b="1" dirty="0">
              <a:solidFill>
                <a:srgbClr val="283583"/>
              </a:solidFill>
            </a:endParaRPr>
          </a:p>
          <a:p>
            <a:pPr lvl="0"/>
            <a:r>
              <a:rPr lang="en-GB" sz="1200" b="1" dirty="0">
                <a:solidFill>
                  <a:srgbClr val="575757"/>
                </a:solidFill>
              </a:rPr>
              <a:t>Package used by DoWhy for estimating heterogeneous treatment effects from observational data via machine learning. </a:t>
            </a:r>
          </a:p>
        </p:txBody>
      </p:sp>
      <p:sp>
        <p:nvSpPr>
          <p:cNvPr id="18" name="Rounded Rectangle 17">
            <a:extLst>
              <a:ext uri="{FF2B5EF4-FFF2-40B4-BE49-F238E27FC236}">
                <a16:creationId xmlns:a16="http://schemas.microsoft.com/office/drawing/2014/main" id="{CC91F81C-6690-DA4D-AA35-6D5E6BA790D8}"/>
              </a:ext>
            </a:extLst>
          </p:cNvPr>
          <p:cNvSpPr/>
          <p:nvPr/>
        </p:nvSpPr>
        <p:spPr>
          <a:xfrm>
            <a:off x="488744" y="2298682"/>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11919FF-E140-C345-9158-D2344317A3B8}"/>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17648" y="2913872"/>
            <a:ext cx="1925782" cy="650915"/>
          </a:xfrm>
          <a:prstGeom prst="rect">
            <a:avLst/>
          </a:prstGeom>
        </p:spPr>
      </p:pic>
      <p:sp>
        <p:nvSpPr>
          <p:cNvPr id="13" name="Rectangle 12">
            <a:extLst>
              <a:ext uri="{FF2B5EF4-FFF2-40B4-BE49-F238E27FC236}">
                <a16:creationId xmlns:a16="http://schemas.microsoft.com/office/drawing/2014/main" id="{B566DFB5-5EC5-EF4F-9676-80E46293679B}"/>
              </a:ext>
            </a:extLst>
          </p:cNvPr>
          <p:cNvSpPr/>
          <p:nvPr/>
        </p:nvSpPr>
        <p:spPr>
          <a:xfrm>
            <a:off x="770809" y="3766085"/>
            <a:ext cx="2219460" cy="1000274"/>
          </a:xfrm>
          <a:prstGeom prst="rect">
            <a:avLst/>
          </a:prstGeom>
        </p:spPr>
        <p:txBody>
          <a:bodyPr wrap="square">
            <a:spAutoFit/>
          </a:bodyPr>
          <a:lstStyle/>
          <a:p>
            <a:r>
              <a:rPr lang="en-GB" sz="2300" b="1" dirty="0" err="1">
                <a:solidFill>
                  <a:srgbClr val="283583"/>
                </a:solidFill>
              </a:rPr>
              <a:t>CausalImpact</a:t>
            </a:r>
            <a:endParaRPr lang="en-GB" sz="2300" b="1" dirty="0">
              <a:solidFill>
                <a:srgbClr val="283583"/>
              </a:solidFill>
            </a:endParaRPr>
          </a:p>
          <a:p>
            <a:r>
              <a:rPr lang="en-GB" sz="1200" b="1" dirty="0">
                <a:solidFill>
                  <a:srgbClr val="575757"/>
                </a:solidFill>
              </a:rPr>
              <a:t>Estimates the causal effect of a designed intervention on a time series.</a:t>
            </a:r>
          </a:p>
        </p:txBody>
      </p:sp>
      <p:pic>
        <p:nvPicPr>
          <p:cNvPr id="1026" name="Picture 2" descr="R: Programming Language | CityU-Bioinformatics">
            <a:extLst>
              <a:ext uri="{FF2B5EF4-FFF2-40B4-BE49-F238E27FC236}">
                <a16:creationId xmlns:a16="http://schemas.microsoft.com/office/drawing/2014/main" id="{E1F8131A-B283-6D4F-B650-8FD6943FB8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648" r="36197"/>
          <a:stretch/>
        </p:blipFill>
        <p:spPr bwMode="auto">
          <a:xfrm>
            <a:off x="2246724" y="4967657"/>
            <a:ext cx="610884" cy="376331"/>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a:extLst>
              <a:ext uri="{FF2B5EF4-FFF2-40B4-BE49-F238E27FC236}">
                <a16:creationId xmlns:a16="http://schemas.microsoft.com/office/drawing/2014/main" id="{FC77851B-7A1D-554E-87C5-F85A508FDE42}"/>
              </a:ext>
            </a:extLst>
          </p:cNvPr>
          <p:cNvSpPr/>
          <p:nvPr/>
        </p:nvSpPr>
        <p:spPr>
          <a:xfrm>
            <a:off x="3998441" y="1353099"/>
            <a:ext cx="4195118" cy="5230826"/>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9">
            <a:extLst>
              <a:ext uri="{FF2B5EF4-FFF2-40B4-BE49-F238E27FC236}">
                <a16:creationId xmlns:a16="http://schemas.microsoft.com/office/drawing/2014/main" id="{A79007F9-BFBD-0D41-968D-E601E2DF3E12}"/>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4091497" y="2199742"/>
            <a:ext cx="4009006" cy="934711"/>
          </a:xfrm>
          <a:prstGeom prst="rect">
            <a:avLst/>
          </a:prstGeom>
        </p:spPr>
      </p:pic>
      <p:sp>
        <p:nvSpPr>
          <p:cNvPr id="8" name="Rectangle 7">
            <a:extLst>
              <a:ext uri="{FF2B5EF4-FFF2-40B4-BE49-F238E27FC236}">
                <a16:creationId xmlns:a16="http://schemas.microsoft.com/office/drawing/2014/main" id="{BFFC1363-4EEB-8D49-8970-00A5FFCEBD38}"/>
              </a:ext>
            </a:extLst>
          </p:cNvPr>
          <p:cNvSpPr/>
          <p:nvPr/>
        </p:nvSpPr>
        <p:spPr>
          <a:xfrm>
            <a:off x="4391917" y="3445571"/>
            <a:ext cx="3338878" cy="2215991"/>
          </a:xfrm>
          <a:prstGeom prst="rect">
            <a:avLst/>
          </a:prstGeom>
        </p:spPr>
        <p:txBody>
          <a:bodyPr wrap="square">
            <a:spAutoFit/>
          </a:bodyPr>
          <a:lstStyle/>
          <a:p>
            <a:r>
              <a:rPr lang="en-GB" sz="3600" b="1" dirty="0">
                <a:solidFill>
                  <a:srgbClr val="283583"/>
                </a:solidFill>
              </a:rPr>
              <a:t>DoWhy</a:t>
            </a:r>
          </a:p>
          <a:p>
            <a:r>
              <a:rPr lang="en-GB"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12" name="Picture 4" descr="What is Python Coding? | Coding for Kids Ages 11+ | Juni Learning">
            <a:extLst>
              <a:ext uri="{FF2B5EF4-FFF2-40B4-BE49-F238E27FC236}">
                <a16:creationId xmlns:a16="http://schemas.microsoft.com/office/drawing/2014/main" id="{AAEB8D8B-AA46-3844-A10A-D7DC60D4C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7093978" y="5504901"/>
            <a:ext cx="636817" cy="597131"/>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A76C109C-E3E7-1D43-A7CC-9C338F1E0CC6}"/>
              </a:ext>
            </a:extLst>
          </p:cNvPr>
          <p:cNvSpPr/>
          <p:nvPr/>
        </p:nvSpPr>
        <p:spPr>
          <a:xfrm>
            <a:off x="-9708390" y="2298684"/>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31213399-40A6-E04E-AD66-1421F8E6FBD5}"/>
              </a:ext>
            </a:extLst>
          </p:cNvPr>
          <p:cNvPicPr>
            <a:picLocks noChangeAspect="1"/>
          </p:cNvPicPr>
          <p:nvPr/>
        </p:nvPicPr>
        <p:blipFill rotWithShape="1">
          <a:blip r:embed="rId5">
            <a:extLst>
              <a:ext uri="{28A0092B-C50C-407E-A947-70E740481C1C}">
                <a14:useLocalDpi xmlns:a14="http://schemas.microsoft.com/office/drawing/2010/main" val="0"/>
              </a:ext>
            </a:extLst>
          </a:blip>
          <a:srcRect b="8293"/>
          <a:stretch/>
        </p:blipFill>
        <p:spPr>
          <a:xfrm>
            <a:off x="-9583352" y="2839911"/>
            <a:ext cx="2526608" cy="589086"/>
          </a:xfrm>
          <a:prstGeom prst="rect">
            <a:avLst/>
          </a:prstGeom>
        </p:spPr>
      </p:pic>
      <p:sp>
        <p:nvSpPr>
          <p:cNvPr id="23" name="Rectangle 22">
            <a:extLst>
              <a:ext uri="{FF2B5EF4-FFF2-40B4-BE49-F238E27FC236}">
                <a16:creationId xmlns:a16="http://schemas.microsoft.com/office/drawing/2014/main" id="{6FCCE085-0F0A-684E-9CC6-228B91139A0D}"/>
              </a:ext>
            </a:extLst>
          </p:cNvPr>
          <p:cNvSpPr/>
          <p:nvPr/>
        </p:nvSpPr>
        <p:spPr>
          <a:xfrm>
            <a:off x="-9427773" y="3764891"/>
            <a:ext cx="2215449" cy="1569660"/>
          </a:xfrm>
          <a:prstGeom prst="rect">
            <a:avLst/>
          </a:prstGeom>
        </p:spPr>
        <p:txBody>
          <a:bodyPr wrap="square">
            <a:spAutoFit/>
          </a:bodyPr>
          <a:lstStyle/>
          <a:p>
            <a:r>
              <a:rPr lang="en-GB" sz="2400" b="1" dirty="0">
                <a:solidFill>
                  <a:srgbClr val="283583"/>
                </a:solidFill>
              </a:rPr>
              <a:t>DoWhy</a:t>
            </a:r>
          </a:p>
          <a:p>
            <a:r>
              <a:rPr lang="en-GB" sz="1200" b="1" dirty="0">
                <a:solidFill>
                  <a:srgbClr val="575757"/>
                </a:solidFill>
              </a:rPr>
              <a:t>4 Step tool for modelling a problem, estimating causal inference, and testing assumption validity &amp; robustness.</a:t>
            </a:r>
          </a:p>
          <a:p>
            <a:r>
              <a:rPr lang="en-GB" sz="1200" b="1" dirty="0">
                <a:solidFill>
                  <a:srgbClr val="575757"/>
                </a:solidFill>
              </a:rPr>
              <a:t> </a:t>
            </a:r>
          </a:p>
        </p:txBody>
      </p:sp>
      <p:pic>
        <p:nvPicPr>
          <p:cNvPr id="24" name="Picture 4" descr="What is Python Coding? | Coding for Kids Ages 11+ | Juni Learning">
            <a:extLst>
              <a:ext uri="{FF2B5EF4-FFF2-40B4-BE49-F238E27FC236}">
                <a16:creationId xmlns:a16="http://schemas.microsoft.com/office/drawing/2014/main" id="{26F9F750-B86C-F840-B745-AE3EE2F35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7613667" y="4967659"/>
            <a:ext cx="401343" cy="376332"/>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69F60F93-6926-9E4C-BEAF-6FC0FBE04DE0}"/>
              </a:ext>
            </a:extLst>
          </p:cNvPr>
          <p:cNvSpPr/>
          <p:nvPr/>
        </p:nvSpPr>
        <p:spPr>
          <a:xfrm>
            <a:off x="-7182589" y="2298683"/>
            <a:ext cx="2783591" cy="3339661"/>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C11F8286-5DE8-AD4B-AC6A-B582755B500A}"/>
              </a:ext>
            </a:extLst>
          </p:cNvPr>
          <p:cNvSpPr/>
          <p:nvPr/>
        </p:nvSpPr>
        <p:spPr>
          <a:xfrm>
            <a:off x="-6869595" y="3770829"/>
            <a:ext cx="2157601" cy="1384995"/>
          </a:xfrm>
          <a:prstGeom prst="rect">
            <a:avLst/>
          </a:prstGeom>
        </p:spPr>
        <p:txBody>
          <a:bodyPr wrap="square">
            <a:spAutoFit/>
          </a:bodyPr>
          <a:lstStyle/>
          <a:p>
            <a:r>
              <a:rPr lang="en-GB" sz="2400" b="1" dirty="0" err="1">
                <a:solidFill>
                  <a:srgbClr val="283583"/>
                </a:solidFill>
              </a:rPr>
              <a:t>CausalML</a:t>
            </a:r>
            <a:endParaRPr lang="en-GB" sz="2400" b="1" dirty="0">
              <a:solidFill>
                <a:srgbClr val="283583"/>
              </a:solidFill>
            </a:endParaRPr>
          </a:p>
          <a:p>
            <a:pPr lvl="0"/>
            <a:r>
              <a:rPr lang="en-GB" sz="1200" b="1" dirty="0">
                <a:solidFill>
                  <a:srgbClr val="575757"/>
                </a:solidFill>
              </a:rPr>
              <a:t>Provides a suite of uplift modelling and causal inference methods using machine learning algorithms.</a:t>
            </a:r>
          </a:p>
        </p:txBody>
      </p:sp>
      <p:pic>
        <p:nvPicPr>
          <p:cNvPr id="27" name="Picture 4" descr="What is Python Coding? | Coding for Kids Ages 11+ | Juni Learning">
            <a:extLst>
              <a:ext uri="{FF2B5EF4-FFF2-40B4-BE49-F238E27FC236}">
                <a16:creationId xmlns:a16="http://schemas.microsoft.com/office/drawing/2014/main" id="{F55D2D41-1E7A-F948-BFD4-DF340EFF0C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5148531" y="4952699"/>
            <a:ext cx="401343" cy="37633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5871B955-4BD4-9C49-A7C0-234F9D9D8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572" y="2436304"/>
            <a:ext cx="1698022" cy="955138"/>
          </a:xfrm>
          <a:prstGeom prst="rect">
            <a:avLst/>
          </a:prstGeom>
        </p:spPr>
      </p:pic>
      <p:pic>
        <p:nvPicPr>
          <p:cNvPr id="1028" name="Picture 4" descr="What is Python Coding? | Coding for Kids Ages 11+ | Juni Learning">
            <a:extLst>
              <a:ext uri="{FF2B5EF4-FFF2-40B4-BE49-F238E27FC236}">
                <a16:creationId xmlns:a16="http://schemas.microsoft.com/office/drawing/2014/main" id="{ECCD7E7A-50B4-7F42-A7F4-78A615FC2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05" t="19248" r="16891" b="19892"/>
          <a:stretch/>
        </p:blipFill>
        <p:spPr bwMode="auto">
          <a:xfrm>
            <a:off x="-1851121" y="4967659"/>
            <a:ext cx="401343" cy="37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30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587F2C6-A7F9-724C-A78C-330FB74E4638}"/>
              </a:ext>
            </a:extLst>
          </p:cNvPr>
          <p:cNvGraphicFramePr/>
          <p:nvPr>
            <p:extLst>
              <p:ext uri="{D42A27DB-BD31-4B8C-83A1-F6EECF244321}">
                <p14:modId xmlns:p14="http://schemas.microsoft.com/office/powerpoint/2010/main" val="4217567645"/>
              </p:ext>
            </p:extLst>
          </p:nvPr>
        </p:nvGraphicFramePr>
        <p:xfrm>
          <a:off x="899389" y="697591"/>
          <a:ext cx="10515600" cy="5802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itle 2">
            <a:extLst>
              <a:ext uri="{FF2B5EF4-FFF2-40B4-BE49-F238E27FC236}">
                <a16:creationId xmlns:a16="http://schemas.microsoft.com/office/drawing/2014/main" id="{4C84521A-C731-B24D-BA4D-A03832044D96}"/>
              </a:ext>
            </a:extLst>
          </p:cNvPr>
          <p:cNvSpPr>
            <a:spLocks noGrp="1"/>
          </p:cNvSpPr>
          <p:nvPr>
            <p:ph type="title"/>
          </p:nvPr>
        </p:nvSpPr>
        <p:spPr>
          <a:xfrm>
            <a:off x="838200" y="599503"/>
            <a:ext cx="10515600" cy="1325563"/>
          </a:xfrm>
        </p:spPr>
        <p:txBody>
          <a:bodyPr/>
          <a:lstStyle/>
          <a:p>
            <a:r>
              <a:rPr lang="en-GB" dirty="0"/>
              <a:t>Causal Inference Today </a:t>
            </a:r>
          </a:p>
        </p:txBody>
      </p:sp>
    </p:spTree>
    <p:extLst>
      <p:ext uri="{BB962C8B-B14F-4D97-AF65-F5344CB8AC3E}">
        <p14:creationId xmlns:p14="http://schemas.microsoft.com/office/powerpoint/2010/main" val="2783398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4C84521A-C731-B24D-BA4D-A03832044D96}"/>
              </a:ext>
            </a:extLst>
          </p:cNvPr>
          <p:cNvSpPr>
            <a:spLocks noGrp="1"/>
          </p:cNvSpPr>
          <p:nvPr>
            <p:ph type="title"/>
          </p:nvPr>
        </p:nvSpPr>
        <p:spPr>
          <a:xfrm>
            <a:off x="838200" y="599503"/>
            <a:ext cx="10515600" cy="1325563"/>
          </a:xfrm>
        </p:spPr>
        <p:txBody>
          <a:bodyPr/>
          <a:lstStyle/>
          <a:p>
            <a:r>
              <a:rPr lang="en-GB"/>
              <a:t>Future of Causal Inference</a:t>
            </a:r>
          </a:p>
        </p:txBody>
      </p:sp>
      <p:graphicFrame>
        <p:nvGraphicFramePr>
          <p:cNvPr id="9" name="Diagram 8">
            <a:extLst>
              <a:ext uri="{FF2B5EF4-FFF2-40B4-BE49-F238E27FC236}">
                <a16:creationId xmlns:a16="http://schemas.microsoft.com/office/drawing/2014/main" id="{F587F2C6-A7F9-724C-A78C-330FB74E4638}"/>
              </a:ext>
            </a:extLst>
          </p:cNvPr>
          <p:cNvGraphicFramePr/>
          <p:nvPr>
            <p:extLst>
              <p:ext uri="{D42A27DB-BD31-4B8C-83A1-F6EECF244321}">
                <p14:modId xmlns:p14="http://schemas.microsoft.com/office/powerpoint/2010/main" val="1970396314"/>
              </p:ext>
            </p:extLst>
          </p:nvPr>
        </p:nvGraphicFramePr>
        <p:xfrm>
          <a:off x="1250067" y="1770927"/>
          <a:ext cx="9155574" cy="4899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311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FD0A2E2-6A37-004A-9BFA-12B71A2D986D}"/>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ECEBDA11-32C8-EF40-A519-1167E902DC50}"/>
              </a:ext>
            </a:extLst>
          </p:cNvPr>
          <p:cNvSpPr>
            <a:spLocks noGrp="1"/>
          </p:cNvSpPr>
          <p:nvPr>
            <p:ph type="ctrTitle"/>
          </p:nvPr>
        </p:nvSpPr>
        <p:spPr/>
        <p:txBody>
          <a:bodyPr/>
          <a:lstStyle/>
          <a:p>
            <a:pPr algn="ctr"/>
            <a:r>
              <a:rPr lang="en-GB" dirty="0"/>
              <a:t>QUESTIONS</a:t>
            </a:r>
          </a:p>
        </p:txBody>
      </p:sp>
    </p:spTree>
    <p:extLst>
      <p:ext uri="{BB962C8B-B14F-4D97-AF65-F5344CB8AC3E}">
        <p14:creationId xmlns:p14="http://schemas.microsoft.com/office/powerpoint/2010/main" val="258371694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a:extLst>
              <a:ext uri="{FF2B5EF4-FFF2-40B4-BE49-F238E27FC236}">
                <a16:creationId xmlns:a16="http://schemas.microsoft.com/office/drawing/2014/main" id="{AF4B3D30-1A71-4389-A3BF-4AEEAC7F76CB}"/>
              </a:ext>
            </a:extLst>
          </p:cNvPr>
          <p:cNvSpPr>
            <a:spLocks noGrp="1"/>
          </p:cNvSpPr>
          <p:nvPr>
            <p:ph type="body" sz="quarter" idx="13"/>
          </p:nvPr>
        </p:nvSpPr>
        <p:spPr>
          <a:xfrm>
            <a:off x="6847309" y="862643"/>
            <a:ext cx="4506491" cy="5007806"/>
          </a:xfrm>
        </p:spPr>
        <p:txBody>
          <a:bodyPr anchor="ctr"/>
          <a:lstStyle/>
          <a:p>
            <a:r>
              <a:rPr lang="en-US" dirty="0"/>
              <a:t>Holly Toner</a:t>
            </a:r>
          </a:p>
          <a:p>
            <a:r>
              <a:rPr lang="en-US" dirty="0"/>
              <a:t> </a:t>
            </a:r>
          </a:p>
          <a:p>
            <a:endParaRPr lang="en-US" dirty="0"/>
          </a:p>
          <a:p>
            <a:r>
              <a:rPr lang="en-US" dirty="0">
                <a:hlinkClick r:id="rId3"/>
              </a:rPr>
              <a:t>h.toner@kainos.com</a:t>
            </a:r>
            <a:endParaRPr lang="en-US" dirty="0"/>
          </a:p>
          <a:p>
            <a:endParaRPr lang="en-US" dirty="0"/>
          </a:p>
          <a:p>
            <a:endParaRPr lang="en-US" dirty="0"/>
          </a:p>
          <a:p>
            <a:r>
              <a:rPr lang="en-US" dirty="0"/>
              <a:t>Contact me on LinkedIn</a:t>
            </a:r>
          </a:p>
        </p:txBody>
      </p:sp>
      <p:pic>
        <p:nvPicPr>
          <p:cNvPr id="15" name="Graphic 14" descr="Mathematics with solid fill">
            <a:extLst>
              <a:ext uri="{FF2B5EF4-FFF2-40B4-BE49-F238E27FC236}">
                <a16:creationId xmlns:a16="http://schemas.microsoft.com/office/drawing/2014/main" id="{7AF07F8B-E4F1-7340-8248-876EF547EB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5016" y="1265755"/>
            <a:ext cx="914400" cy="914400"/>
          </a:xfrm>
          <a:prstGeom prst="rect">
            <a:avLst/>
          </a:prstGeom>
        </p:spPr>
      </p:pic>
      <p:pic>
        <p:nvPicPr>
          <p:cNvPr id="17" name="Graphic 16" descr="Handshake with solid fill">
            <a:extLst>
              <a:ext uri="{FF2B5EF4-FFF2-40B4-BE49-F238E27FC236}">
                <a16:creationId xmlns:a16="http://schemas.microsoft.com/office/drawing/2014/main" id="{88CE29B2-AA6F-A742-AEA7-22F019942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5016" y="2909346"/>
            <a:ext cx="914400" cy="914400"/>
          </a:xfrm>
          <a:prstGeom prst="rect">
            <a:avLst/>
          </a:prstGeom>
        </p:spPr>
      </p:pic>
      <p:pic>
        <p:nvPicPr>
          <p:cNvPr id="21" name="Graphic 20" descr="Lightbulb and gear with solid fill">
            <a:extLst>
              <a:ext uri="{FF2B5EF4-FFF2-40B4-BE49-F238E27FC236}">
                <a16:creationId xmlns:a16="http://schemas.microsoft.com/office/drawing/2014/main" id="{ED82A78A-C4A1-D449-88AF-8447636369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5016" y="4552937"/>
            <a:ext cx="914400" cy="914400"/>
          </a:xfrm>
          <a:prstGeom prst="rect">
            <a:avLst/>
          </a:prstGeom>
        </p:spPr>
      </p:pic>
      <p:pic>
        <p:nvPicPr>
          <p:cNvPr id="14" name="Picture Placeholder 13" descr="A picture containing indoor, white&#10;&#10;Description automatically generated">
            <a:extLst>
              <a:ext uri="{FF2B5EF4-FFF2-40B4-BE49-F238E27FC236}">
                <a16:creationId xmlns:a16="http://schemas.microsoft.com/office/drawing/2014/main" id="{029ACC91-B7A9-9F48-AE59-1B162949AD48}"/>
              </a:ext>
            </a:extLst>
          </p:cNvPr>
          <p:cNvPicPr>
            <a:picLocks noGrp="1" noChangeAspect="1"/>
          </p:cNvPicPr>
          <p:nvPr>
            <p:ph type="pic" sz="quarter" idx="14"/>
          </p:nvPr>
        </p:nvPicPr>
        <p:blipFill rotWithShape="1">
          <a:blip r:embed="rId10">
            <a:extLst>
              <a:ext uri="{28A0092B-C50C-407E-A947-70E740481C1C}">
                <a14:useLocalDpi xmlns:a14="http://schemas.microsoft.com/office/drawing/2010/main" val="0"/>
              </a:ext>
            </a:extLst>
          </a:blip>
          <a:srcRect l="9054" r="9054"/>
          <a:stretch>
            <a:fillRect/>
          </a:stretch>
        </p:blipFill>
        <p:spPr>
          <a:xfrm>
            <a:off x="948682" y="862643"/>
            <a:ext cx="3854525" cy="4706853"/>
          </a:xfrm>
          <a:solidFill>
            <a:schemeClr val="bg1"/>
          </a:solidFill>
        </p:spPr>
      </p:pic>
    </p:spTree>
    <p:extLst>
      <p:ext uri="{BB962C8B-B14F-4D97-AF65-F5344CB8AC3E}">
        <p14:creationId xmlns:p14="http://schemas.microsoft.com/office/powerpoint/2010/main" val="421520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94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a:extLst>
              <a:ext uri="{FF2B5EF4-FFF2-40B4-BE49-F238E27FC236}">
                <a16:creationId xmlns:a16="http://schemas.microsoft.com/office/drawing/2014/main" id="{AF4B3D30-1A71-4389-A3BF-4AEEAC7F76CB}"/>
              </a:ext>
            </a:extLst>
          </p:cNvPr>
          <p:cNvSpPr>
            <a:spLocks noGrp="1"/>
          </p:cNvSpPr>
          <p:nvPr>
            <p:ph type="body" sz="quarter" idx="13"/>
          </p:nvPr>
        </p:nvSpPr>
        <p:spPr>
          <a:xfrm>
            <a:off x="6847309" y="862643"/>
            <a:ext cx="4506491" cy="5007806"/>
          </a:xfrm>
        </p:spPr>
        <p:txBody>
          <a:bodyPr anchor="ctr"/>
          <a:lstStyle/>
          <a:p>
            <a:r>
              <a:rPr lang="en-US" dirty="0"/>
              <a:t>BSc Mathematics, MSc Software Development</a:t>
            </a:r>
          </a:p>
          <a:p>
            <a:r>
              <a:rPr lang="en-US" dirty="0"/>
              <a:t> </a:t>
            </a:r>
          </a:p>
          <a:p>
            <a:r>
              <a:rPr lang="en-US" dirty="0"/>
              <a:t>Joined Kainos November 2020</a:t>
            </a:r>
          </a:p>
          <a:p>
            <a:pPr marL="342900" indent="-342900">
              <a:buFont typeface="Arial" panose="020B0604020202020204" pitchFamily="34" charset="0"/>
              <a:buChar char="•"/>
            </a:pPr>
            <a:endParaRPr lang="en-US" dirty="0"/>
          </a:p>
          <a:p>
            <a:r>
              <a:rPr lang="en-US" dirty="0"/>
              <a:t>Software Engineer in the Innovation team</a:t>
            </a:r>
          </a:p>
        </p:txBody>
      </p:sp>
      <p:pic>
        <p:nvPicPr>
          <p:cNvPr id="15" name="Graphic 14" descr="Mathematics with solid fill">
            <a:extLst>
              <a:ext uri="{FF2B5EF4-FFF2-40B4-BE49-F238E27FC236}">
                <a16:creationId xmlns:a16="http://schemas.microsoft.com/office/drawing/2014/main" id="{7AF07F8B-E4F1-7340-8248-876EF547EB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7123" y="1450964"/>
            <a:ext cx="914400" cy="914400"/>
          </a:xfrm>
          <a:prstGeom prst="rect">
            <a:avLst/>
          </a:prstGeom>
        </p:spPr>
      </p:pic>
      <p:pic>
        <p:nvPicPr>
          <p:cNvPr id="17" name="Graphic 16" descr="Handshake with solid fill">
            <a:extLst>
              <a:ext uri="{FF2B5EF4-FFF2-40B4-BE49-F238E27FC236}">
                <a16:creationId xmlns:a16="http://schemas.microsoft.com/office/drawing/2014/main" id="{88CE29B2-AA6F-A742-AEA7-22F0199420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5016" y="2909346"/>
            <a:ext cx="914400" cy="914400"/>
          </a:xfrm>
          <a:prstGeom prst="rect">
            <a:avLst/>
          </a:prstGeom>
        </p:spPr>
      </p:pic>
      <p:pic>
        <p:nvPicPr>
          <p:cNvPr id="21" name="Graphic 20" descr="Lightbulb and gear with solid fill">
            <a:extLst>
              <a:ext uri="{FF2B5EF4-FFF2-40B4-BE49-F238E27FC236}">
                <a16:creationId xmlns:a16="http://schemas.microsoft.com/office/drawing/2014/main" id="{ED82A78A-C4A1-D449-88AF-8447636369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5016" y="4367728"/>
            <a:ext cx="914400" cy="914400"/>
          </a:xfrm>
          <a:prstGeom prst="rect">
            <a:avLst/>
          </a:prstGeom>
        </p:spPr>
      </p:pic>
      <p:pic>
        <p:nvPicPr>
          <p:cNvPr id="14" name="Picture Placeholder 13" descr="A picture containing indoor, white&#10;&#10;Description automatically generated">
            <a:extLst>
              <a:ext uri="{FF2B5EF4-FFF2-40B4-BE49-F238E27FC236}">
                <a16:creationId xmlns:a16="http://schemas.microsoft.com/office/drawing/2014/main" id="{029ACC91-B7A9-9F48-AE59-1B162949AD48}"/>
              </a:ext>
            </a:extLst>
          </p:cNvPr>
          <p:cNvPicPr>
            <a:picLocks noGrp="1" noChangeAspect="1"/>
          </p:cNvPicPr>
          <p:nvPr>
            <p:ph type="pic" sz="quarter" idx="14"/>
          </p:nvPr>
        </p:nvPicPr>
        <p:blipFill rotWithShape="1">
          <a:blip r:embed="rId9">
            <a:extLst>
              <a:ext uri="{28A0092B-C50C-407E-A947-70E740481C1C}">
                <a14:useLocalDpi xmlns:a14="http://schemas.microsoft.com/office/drawing/2010/main" val="0"/>
              </a:ext>
            </a:extLst>
          </a:blip>
          <a:srcRect l="9054" r="9054"/>
          <a:stretch>
            <a:fillRect/>
          </a:stretch>
        </p:blipFill>
        <p:spPr>
          <a:xfrm>
            <a:off x="948682" y="862643"/>
            <a:ext cx="3854525" cy="4706853"/>
          </a:xfrm>
          <a:solidFill>
            <a:schemeClr val="bg1"/>
          </a:solidFill>
        </p:spPr>
      </p:pic>
    </p:spTree>
    <p:extLst>
      <p:ext uri="{BB962C8B-B14F-4D97-AF65-F5344CB8AC3E}">
        <p14:creationId xmlns:p14="http://schemas.microsoft.com/office/powerpoint/2010/main" val="1239995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9094-8C83-B740-A41F-8FA3AFA6EEAA}"/>
              </a:ext>
            </a:extLst>
          </p:cNvPr>
          <p:cNvSpPr>
            <a:spLocks noGrp="1"/>
          </p:cNvSpPr>
          <p:nvPr>
            <p:ph type="ctrTitle"/>
          </p:nvPr>
        </p:nvSpPr>
        <p:spPr>
          <a:xfrm>
            <a:off x="689114" y="715970"/>
            <a:ext cx="10813773" cy="2077797"/>
          </a:xfrm>
        </p:spPr>
        <p:txBody>
          <a:bodyPr>
            <a:normAutofit/>
          </a:bodyPr>
          <a:lstStyle/>
          <a:p>
            <a:pPr algn="ctr"/>
            <a:r>
              <a:rPr lang="en-GB" sz="11500"/>
              <a:t>What is</a:t>
            </a:r>
            <a:endParaRPr lang="en-GB" sz="11500" b="0">
              <a:solidFill>
                <a:srgbClr val="002060"/>
              </a:solidFill>
            </a:endParaRPr>
          </a:p>
        </p:txBody>
      </p:sp>
      <p:sp>
        <p:nvSpPr>
          <p:cNvPr id="6" name="Rectangle 5">
            <a:extLst>
              <a:ext uri="{FF2B5EF4-FFF2-40B4-BE49-F238E27FC236}">
                <a16:creationId xmlns:a16="http://schemas.microsoft.com/office/drawing/2014/main" id="{2DEFB47F-EA87-924B-8768-4EA3DF6A3FE9}"/>
              </a:ext>
            </a:extLst>
          </p:cNvPr>
          <p:cNvSpPr/>
          <p:nvPr/>
        </p:nvSpPr>
        <p:spPr>
          <a:xfrm>
            <a:off x="674710" y="2378686"/>
            <a:ext cx="10842580" cy="707886"/>
          </a:xfrm>
          <a:prstGeom prst="rect">
            <a:avLst/>
          </a:prstGeom>
        </p:spPr>
        <p:txBody>
          <a:bodyPr wrap="square">
            <a:spAutoFit/>
          </a:bodyPr>
          <a:lstStyle/>
          <a:p>
            <a:pPr algn="ctr"/>
            <a:r>
              <a:rPr lang="en-GB" sz="4000" dirty="0">
                <a:solidFill>
                  <a:schemeClr val="tx2"/>
                </a:solidFill>
              </a:rPr>
              <a:t>Causal Inference?</a:t>
            </a:r>
          </a:p>
        </p:txBody>
      </p:sp>
    </p:spTree>
    <p:extLst>
      <p:ext uri="{BB962C8B-B14F-4D97-AF65-F5344CB8AC3E}">
        <p14:creationId xmlns:p14="http://schemas.microsoft.com/office/powerpoint/2010/main" val="174898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E45EDD-C1B1-F148-9125-9C5B133E2878}"/>
              </a:ext>
            </a:extLst>
          </p:cNvPr>
          <p:cNvPicPr>
            <a:picLocks noChangeAspect="1"/>
          </p:cNvPicPr>
          <p:nvPr/>
        </p:nvPicPr>
        <p:blipFill rotWithShape="1">
          <a:blip r:embed="rId3">
            <a:extLst>
              <a:ext uri="{28A0092B-C50C-407E-A947-70E740481C1C}">
                <a14:useLocalDpi xmlns:a14="http://schemas.microsoft.com/office/drawing/2010/main" val="0"/>
              </a:ext>
            </a:extLst>
          </a:blip>
          <a:srcRect r="13295"/>
          <a:stretch/>
        </p:blipFill>
        <p:spPr>
          <a:xfrm>
            <a:off x="0" y="1025769"/>
            <a:ext cx="10571018" cy="4806462"/>
          </a:xfrm>
          <a:prstGeom prst="rect">
            <a:avLst/>
          </a:prstGeom>
        </p:spPr>
      </p:pic>
      <p:pic>
        <p:nvPicPr>
          <p:cNvPr id="14" name="Picture 13">
            <a:extLst>
              <a:ext uri="{FF2B5EF4-FFF2-40B4-BE49-F238E27FC236}">
                <a16:creationId xmlns:a16="http://schemas.microsoft.com/office/drawing/2014/main" id="{8AA13EF7-AFFF-5441-A9A1-65CDE5D1C77B}"/>
              </a:ext>
            </a:extLst>
          </p:cNvPr>
          <p:cNvPicPr>
            <a:picLocks noChangeAspect="1"/>
          </p:cNvPicPr>
          <p:nvPr/>
        </p:nvPicPr>
        <p:blipFill rotWithShape="1">
          <a:blip r:embed="rId3">
            <a:extLst>
              <a:ext uri="{28A0092B-C50C-407E-A947-70E740481C1C}">
                <a14:useLocalDpi xmlns:a14="http://schemas.microsoft.com/office/drawing/2010/main" val="0"/>
              </a:ext>
            </a:extLst>
          </a:blip>
          <a:srcRect l="85342" t="22184" r="-1" b="-1"/>
          <a:stretch/>
        </p:blipFill>
        <p:spPr>
          <a:xfrm>
            <a:off x="10404764" y="2092037"/>
            <a:ext cx="1787235" cy="3740194"/>
          </a:xfrm>
          <a:prstGeom prst="rect">
            <a:avLst/>
          </a:prstGeom>
        </p:spPr>
      </p:pic>
    </p:spTree>
    <p:extLst>
      <p:ext uri="{BB962C8B-B14F-4D97-AF65-F5344CB8AC3E}">
        <p14:creationId xmlns:p14="http://schemas.microsoft.com/office/powerpoint/2010/main" val="61365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D63FD8-081C-4348-8648-A254B0488FBD}"/>
              </a:ext>
            </a:extLst>
          </p:cNvPr>
          <p:cNvPicPr>
            <a:picLocks noChangeAspect="1"/>
          </p:cNvPicPr>
          <p:nvPr/>
        </p:nvPicPr>
        <p:blipFill rotWithShape="1">
          <a:blip r:embed="rId3">
            <a:extLst>
              <a:ext uri="{28A0092B-C50C-407E-A947-70E740481C1C}">
                <a14:useLocalDpi xmlns:a14="http://schemas.microsoft.com/office/drawing/2010/main" val="0"/>
              </a:ext>
            </a:extLst>
          </a:blip>
          <a:srcRect r="10057"/>
          <a:stretch/>
        </p:blipFill>
        <p:spPr>
          <a:xfrm>
            <a:off x="1" y="1025769"/>
            <a:ext cx="10972799" cy="4809600"/>
          </a:xfrm>
          <a:prstGeom prst="rect">
            <a:avLst/>
          </a:prstGeom>
        </p:spPr>
      </p:pic>
      <p:pic>
        <p:nvPicPr>
          <p:cNvPr id="4" name="Picture 3">
            <a:extLst>
              <a:ext uri="{FF2B5EF4-FFF2-40B4-BE49-F238E27FC236}">
                <a16:creationId xmlns:a16="http://schemas.microsoft.com/office/drawing/2014/main" id="{8368102A-0008-EE4F-83D1-259B1003880F}"/>
              </a:ext>
            </a:extLst>
          </p:cNvPr>
          <p:cNvPicPr>
            <a:picLocks noChangeAspect="1"/>
          </p:cNvPicPr>
          <p:nvPr/>
        </p:nvPicPr>
        <p:blipFill rotWithShape="1">
          <a:blip r:embed="rId3">
            <a:extLst>
              <a:ext uri="{28A0092B-C50C-407E-A947-70E740481C1C}">
                <a14:useLocalDpi xmlns:a14="http://schemas.microsoft.com/office/drawing/2010/main" val="0"/>
              </a:ext>
            </a:extLst>
          </a:blip>
          <a:srcRect l="90007" t="33840"/>
          <a:stretch/>
        </p:blipFill>
        <p:spPr>
          <a:xfrm>
            <a:off x="10972800" y="2650209"/>
            <a:ext cx="1219199" cy="3182021"/>
          </a:xfrm>
          <a:prstGeom prst="rect">
            <a:avLst/>
          </a:prstGeom>
        </p:spPr>
      </p:pic>
    </p:spTree>
    <p:extLst>
      <p:ext uri="{BB962C8B-B14F-4D97-AF65-F5344CB8AC3E}">
        <p14:creationId xmlns:p14="http://schemas.microsoft.com/office/powerpoint/2010/main" val="30987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9094-8C83-B740-A41F-8FA3AFA6EEAA}"/>
              </a:ext>
            </a:extLst>
          </p:cNvPr>
          <p:cNvSpPr>
            <a:spLocks noGrp="1"/>
          </p:cNvSpPr>
          <p:nvPr>
            <p:ph type="ctrTitle"/>
          </p:nvPr>
        </p:nvSpPr>
        <p:spPr>
          <a:xfrm>
            <a:off x="675003" y="1449748"/>
            <a:ext cx="10813773" cy="2077797"/>
          </a:xfrm>
        </p:spPr>
        <p:txBody>
          <a:bodyPr>
            <a:normAutofit/>
          </a:bodyPr>
          <a:lstStyle/>
          <a:p>
            <a:pPr algn="ctr"/>
            <a:r>
              <a:rPr lang="en-GB" sz="11500">
                <a:solidFill>
                  <a:srgbClr val="61A83F"/>
                </a:solidFill>
                <a:ea typeface="Tahoma"/>
                <a:cs typeface="Tahoma"/>
              </a:rPr>
              <a:t>And Statistics"</a:t>
            </a:r>
            <a:endParaRPr lang="en-GB" sz="11500" dirty="0">
              <a:solidFill>
                <a:srgbClr val="61A83F"/>
              </a:solidFill>
              <a:ea typeface="Tahoma"/>
              <a:cs typeface="Tahoma"/>
            </a:endParaRPr>
          </a:p>
        </p:txBody>
      </p:sp>
      <p:sp>
        <p:nvSpPr>
          <p:cNvPr id="6" name="Rectangle 5">
            <a:extLst>
              <a:ext uri="{FF2B5EF4-FFF2-40B4-BE49-F238E27FC236}">
                <a16:creationId xmlns:a16="http://schemas.microsoft.com/office/drawing/2014/main" id="{2DEFB47F-EA87-924B-8768-4EA3DF6A3FE9}"/>
              </a:ext>
            </a:extLst>
          </p:cNvPr>
          <p:cNvSpPr/>
          <p:nvPr/>
        </p:nvSpPr>
        <p:spPr>
          <a:xfrm>
            <a:off x="674710" y="967575"/>
            <a:ext cx="10842580" cy="707886"/>
          </a:xfrm>
          <a:prstGeom prst="rect">
            <a:avLst/>
          </a:prstGeom>
        </p:spPr>
        <p:txBody>
          <a:bodyPr wrap="square" lIns="91440" tIns="45720" rIns="91440" bIns="45720" anchor="t">
            <a:spAutoFit/>
          </a:bodyPr>
          <a:lstStyle/>
          <a:p>
            <a:pPr algn="ctr"/>
            <a:r>
              <a:rPr lang="en-GB" sz="4000">
                <a:solidFill>
                  <a:schemeClr val="tx2"/>
                </a:solidFill>
                <a:ea typeface="+mn-lt"/>
                <a:cs typeface="+mn-lt"/>
              </a:rPr>
              <a:t>"Lies, damned lies, </a:t>
            </a:r>
            <a:endParaRPr lang="en-GB" sz="4000">
              <a:solidFill>
                <a:schemeClr val="tx2"/>
              </a:solidFill>
            </a:endParaRPr>
          </a:p>
        </p:txBody>
      </p:sp>
    </p:spTree>
    <p:extLst>
      <p:ext uri="{BB962C8B-B14F-4D97-AF65-F5344CB8AC3E}">
        <p14:creationId xmlns:p14="http://schemas.microsoft.com/office/powerpoint/2010/main" val="1182970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CCBC02EF-3066-3E41-ABFB-435E4F80E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2" y="3821864"/>
            <a:ext cx="6058469" cy="2388435"/>
          </a:xfrm>
          <a:prstGeom prst="rect">
            <a:avLst/>
          </a:prstGeom>
        </p:spPr>
      </p:pic>
      <p:pic>
        <p:nvPicPr>
          <p:cNvPr id="9" name="Picture 8" descr="Chart, line chart&#10;&#10;Description automatically generated">
            <a:extLst>
              <a:ext uri="{FF2B5EF4-FFF2-40B4-BE49-F238E27FC236}">
                <a16:creationId xmlns:a16="http://schemas.microsoft.com/office/drawing/2014/main" id="{6634EE75-9013-2647-9568-995E5FB46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32" y="888166"/>
            <a:ext cx="6058468" cy="2388434"/>
          </a:xfrm>
          <a:prstGeom prst="rect">
            <a:avLst/>
          </a:prstGeom>
        </p:spPr>
      </p:pic>
      <p:pic>
        <p:nvPicPr>
          <p:cNvPr id="11" name="Picture 10" descr="Chart, line chart&#10;&#10;Description automatically generated">
            <a:extLst>
              <a:ext uri="{FF2B5EF4-FFF2-40B4-BE49-F238E27FC236}">
                <a16:creationId xmlns:a16="http://schemas.microsoft.com/office/drawing/2014/main" id="{B5708812-92D8-C74E-88C9-488B90478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821864"/>
            <a:ext cx="6058471" cy="2388436"/>
          </a:xfrm>
          <a:prstGeom prst="rect">
            <a:avLst/>
          </a:prstGeom>
        </p:spPr>
      </p:pic>
      <p:pic>
        <p:nvPicPr>
          <p:cNvPr id="13" name="Picture 12" descr="Chart, line chart&#10;&#10;Description automatically generated">
            <a:extLst>
              <a:ext uri="{FF2B5EF4-FFF2-40B4-BE49-F238E27FC236}">
                <a16:creationId xmlns:a16="http://schemas.microsoft.com/office/drawing/2014/main" id="{7B2F2A8A-A9F8-A24A-A0C9-2209B08EA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3532" y="926683"/>
            <a:ext cx="6058468" cy="2388435"/>
          </a:xfrm>
          <a:prstGeom prst="rect">
            <a:avLst/>
          </a:prstGeom>
        </p:spPr>
      </p:pic>
    </p:spTree>
    <p:extLst>
      <p:ext uri="{BB962C8B-B14F-4D97-AF65-F5344CB8AC3E}">
        <p14:creationId xmlns:p14="http://schemas.microsoft.com/office/powerpoint/2010/main" val="145195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229094-8C83-B740-A41F-8FA3AFA6EEAA}"/>
                  </a:ext>
                </a:extLst>
              </p:cNvPr>
              <p:cNvSpPr>
                <a:spLocks noGrp="1"/>
              </p:cNvSpPr>
              <p:nvPr>
                <p:ph type="ctrTitle"/>
              </p:nvPr>
            </p:nvSpPr>
            <p:spPr>
              <a:xfrm>
                <a:off x="689114" y="715970"/>
                <a:ext cx="10813773" cy="2077797"/>
              </a:xfrm>
            </p:spPr>
            <p:txBody>
              <a:bodyPr>
                <a:noAutofit/>
              </a:bodyPr>
              <a:lstStyle/>
              <a:p>
                <a:pPr algn="ctr"/>
                <a:r>
                  <a:rPr lang="en-GB" sz="7200" dirty="0"/>
                  <a:t>Correlation </a:t>
                </a:r>
                <a14:m>
                  <m:oMath xmlns:m="http://schemas.openxmlformats.org/officeDocument/2006/math">
                    <m:r>
                      <a:rPr lang="en-GB" sz="7200" i="1" dirty="0" smtClean="0">
                        <a:solidFill>
                          <a:srgbClr val="575757"/>
                        </a:solidFill>
                        <a:latin typeface="Cambria Math" panose="02040503050406030204" pitchFamily="18" charset="0"/>
                        <a:ea typeface="Cambria Math" panose="02040503050406030204" pitchFamily="18" charset="0"/>
                      </a:rPr>
                      <m:t>≠</m:t>
                    </m:r>
                  </m:oMath>
                </a14:m>
                <a:r>
                  <a:rPr lang="en-GB" sz="7200" dirty="0"/>
                  <a:t> </a:t>
                </a:r>
                <a:r>
                  <a:rPr lang="en-GB" sz="7200" dirty="0">
                    <a:solidFill>
                      <a:srgbClr val="283583"/>
                    </a:solidFill>
                  </a:rPr>
                  <a:t>Causation</a:t>
                </a:r>
                <a:endParaRPr lang="en-GB" sz="7200" b="0" dirty="0">
                  <a:solidFill>
                    <a:srgbClr val="283583"/>
                  </a:solidFill>
                </a:endParaRPr>
              </a:p>
            </p:txBody>
          </p:sp>
        </mc:Choice>
        <mc:Fallback xmlns="">
          <p:sp>
            <p:nvSpPr>
              <p:cNvPr id="2" name="Title 1">
                <a:extLst>
                  <a:ext uri="{FF2B5EF4-FFF2-40B4-BE49-F238E27FC236}">
                    <a16:creationId xmlns:a16="http://schemas.microsoft.com/office/drawing/2014/main" id="{3A229094-8C83-B740-A41F-8FA3AFA6EEAA}"/>
                  </a:ext>
                </a:extLst>
              </p:cNvPr>
              <p:cNvSpPr>
                <a:spLocks noGrp="1" noRot="1" noChangeAspect="1" noMove="1" noResize="1" noEditPoints="1" noAdjustHandles="1" noChangeArrowheads="1" noChangeShapeType="1" noTextEdit="1"/>
              </p:cNvSpPr>
              <p:nvPr>
                <p:ph type="ctrTitle"/>
              </p:nvPr>
            </p:nvSpPr>
            <p:spPr>
              <a:xfrm>
                <a:off x="689114" y="715970"/>
                <a:ext cx="10813773" cy="2077797"/>
              </a:xfrm>
              <a:blipFill>
                <a:blip r:embed="rId3"/>
                <a:stretch>
                  <a:fillRect l="-4171" r="-4171" b="-293"/>
                </a:stretch>
              </a:blipFill>
            </p:spPr>
            <p:txBody>
              <a:bodyPr/>
              <a:lstStyle/>
              <a:p>
                <a:r>
                  <a:rPr lang="en-US">
                    <a:noFill/>
                  </a:rPr>
                  <a:t> </a:t>
                </a:r>
              </a:p>
            </p:txBody>
          </p:sp>
        </mc:Fallback>
      </mc:AlternateContent>
      <p:sp>
        <p:nvSpPr>
          <p:cNvPr id="8" name="Title 2">
            <a:extLst>
              <a:ext uri="{FF2B5EF4-FFF2-40B4-BE49-F238E27FC236}">
                <a16:creationId xmlns:a16="http://schemas.microsoft.com/office/drawing/2014/main" id="{C57BB3C1-5D70-794D-835D-1C6B0DD8B194}"/>
              </a:ext>
            </a:extLst>
          </p:cNvPr>
          <p:cNvSpPr txBox="1">
            <a:spLocks/>
          </p:cNvSpPr>
          <p:nvPr/>
        </p:nvSpPr>
        <p:spPr>
          <a:xfrm>
            <a:off x="838200" y="2103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500" b="1" i="0" kern="1200">
                <a:solidFill>
                  <a:schemeClr val="accent3"/>
                </a:solidFill>
                <a:latin typeface="+mj-lt"/>
                <a:ea typeface="Tahoma" panose="020B0604030504040204" pitchFamily="34" charset="0"/>
                <a:cs typeface="Tahoma" panose="020B0604030504040204" pitchFamily="34" charset="0"/>
              </a:defRPr>
            </a:lvl1pPr>
          </a:lstStyle>
          <a:p>
            <a:pPr algn="ctr"/>
            <a:r>
              <a:rPr lang="en-US" b="0" dirty="0">
                <a:solidFill>
                  <a:srgbClr val="575757"/>
                </a:solidFill>
              </a:rPr>
              <a:t>Why is this a Problem?</a:t>
            </a:r>
          </a:p>
        </p:txBody>
      </p:sp>
    </p:spTree>
    <p:extLst>
      <p:ext uri="{BB962C8B-B14F-4D97-AF65-F5344CB8AC3E}">
        <p14:creationId xmlns:p14="http://schemas.microsoft.com/office/powerpoint/2010/main" val="257248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20DD9B-91F6-A24E-A8BE-42AC1575A932}"/>
              </a:ext>
            </a:extLst>
          </p:cNvPr>
          <p:cNvSpPr>
            <a:spLocks noGrp="1"/>
          </p:cNvSpPr>
          <p:nvPr>
            <p:ph type="body" sz="quarter" idx="13"/>
          </p:nvPr>
        </p:nvSpPr>
        <p:spPr>
          <a:xfrm>
            <a:off x="7102549" y="2275367"/>
            <a:ext cx="4251251" cy="3738076"/>
          </a:xfrm>
        </p:spPr>
        <p:txBody>
          <a:bodyPr>
            <a:normAutofit/>
          </a:bodyPr>
          <a:lstStyle/>
          <a:p>
            <a:r>
              <a:rPr lang="en-US" sz="2800" dirty="0"/>
              <a:t>Correlation Heatmap </a:t>
            </a:r>
          </a:p>
          <a:p>
            <a:endParaRPr lang="en-US" sz="2800" dirty="0"/>
          </a:p>
          <a:p>
            <a:r>
              <a:rPr lang="en-US" sz="2800" dirty="0"/>
              <a:t>Feature Selection</a:t>
            </a:r>
          </a:p>
          <a:p>
            <a:endParaRPr lang="en-US" sz="2800" dirty="0"/>
          </a:p>
          <a:p>
            <a:r>
              <a:rPr lang="en-US" sz="2800" dirty="0"/>
              <a:t>Adding Noise</a:t>
            </a:r>
          </a:p>
        </p:txBody>
      </p:sp>
      <p:sp>
        <p:nvSpPr>
          <p:cNvPr id="4" name="Title 3">
            <a:extLst>
              <a:ext uri="{FF2B5EF4-FFF2-40B4-BE49-F238E27FC236}">
                <a16:creationId xmlns:a16="http://schemas.microsoft.com/office/drawing/2014/main" id="{5A72EB07-7E4A-B94A-BB3A-1709536C91AC}"/>
              </a:ext>
            </a:extLst>
          </p:cNvPr>
          <p:cNvSpPr>
            <a:spLocks noGrp="1"/>
          </p:cNvSpPr>
          <p:nvPr>
            <p:ph type="title"/>
          </p:nvPr>
        </p:nvSpPr>
        <p:spPr/>
        <p:txBody>
          <a:bodyPr>
            <a:normAutofit/>
          </a:bodyPr>
          <a:lstStyle/>
          <a:p>
            <a:r>
              <a:rPr lang="en-US" dirty="0"/>
              <a:t>Machine Learning</a:t>
            </a:r>
          </a:p>
        </p:txBody>
      </p:sp>
      <p:pic>
        <p:nvPicPr>
          <p:cNvPr id="18" name="Picture Placeholder 17" descr="A picture containing text, fabric&#10;&#10;Description automatically generated">
            <a:extLst>
              <a:ext uri="{FF2B5EF4-FFF2-40B4-BE49-F238E27FC236}">
                <a16:creationId xmlns:a16="http://schemas.microsoft.com/office/drawing/2014/main" id="{5BD4C08B-B320-9C47-8F96-BBFC9D5334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16" r="316"/>
          <a:stretch>
            <a:fillRect/>
          </a:stretch>
        </p:blipFill>
        <p:spPr/>
      </p:pic>
      <p:pic>
        <p:nvPicPr>
          <p:cNvPr id="20" name="Graphic 19" descr="Statistics with solid fill">
            <a:extLst>
              <a:ext uri="{FF2B5EF4-FFF2-40B4-BE49-F238E27FC236}">
                <a16:creationId xmlns:a16="http://schemas.microsoft.com/office/drawing/2014/main" id="{7F77AEA5-A852-544A-A607-BC24AA6D3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0812" y="2254101"/>
            <a:ext cx="914400" cy="914400"/>
          </a:xfrm>
          <a:prstGeom prst="rect">
            <a:avLst/>
          </a:prstGeom>
        </p:spPr>
      </p:pic>
      <p:pic>
        <p:nvPicPr>
          <p:cNvPr id="22" name="Graphic 21" descr="Settings with solid fill">
            <a:extLst>
              <a:ext uri="{FF2B5EF4-FFF2-40B4-BE49-F238E27FC236}">
                <a16:creationId xmlns:a16="http://schemas.microsoft.com/office/drawing/2014/main" id="{8C2C1FC8-9571-0F41-AE7A-CB93FC2F63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10812" y="3437630"/>
            <a:ext cx="914400" cy="914400"/>
          </a:xfrm>
          <a:prstGeom prst="rect">
            <a:avLst/>
          </a:prstGeom>
        </p:spPr>
      </p:pic>
      <p:pic>
        <p:nvPicPr>
          <p:cNvPr id="26" name="Graphic 25" descr="Megaphone1 with solid fill">
            <a:extLst>
              <a:ext uri="{FF2B5EF4-FFF2-40B4-BE49-F238E27FC236}">
                <a16:creationId xmlns:a16="http://schemas.microsoft.com/office/drawing/2014/main" id="{9FBE092B-2856-C34B-86FB-43B75AABDC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0812" y="4621159"/>
            <a:ext cx="914400" cy="914400"/>
          </a:xfrm>
          <a:prstGeom prst="rect">
            <a:avLst/>
          </a:prstGeom>
        </p:spPr>
      </p:pic>
    </p:spTree>
    <p:extLst>
      <p:ext uri="{BB962C8B-B14F-4D97-AF65-F5344CB8AC3E}">
        <p14:creationId xmlns:p14="http://schemas.microsoft.com/office/powerpoint/2010/main" val="4111104012"/>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75756"/>
      </a:dk2>
      <a:lt2>
        <a:srgbClr val="E7E6E6"/>
      </a:lt2>
      <a:accent1>
        <a:srgbClr val="283583"/>
      </a:accent1>
      <a:accent2>
        <a:srgbClr val="41679F"/>
      </a:accent2>
      <a:accent3>
        <a:srgbClr val="61A83F"/>
      </a:accent3>
      <a:accent4>
        <a:srgbClr val="004631"/>
      </a:accent4>
      <a:accent5>
        <a:srgbClr val="009FE3"/>
      </a:accent5>
      <a:accent6>
        <a:srgbClr val="EC6608"/>
      </a:accent6>
      <a:hlink>
        <a:srgbClr val="41669E"/>
      </a:hlink>
      <a:folHlink>
        <a:srgbClr val="273483"/>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0357152-9812-49C1-B204-1EFAA6C08C20}" vid="{63475DEC-AD70-4E11-8AC0-5453339701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81325EC924064583C68C4953100CA5" ma:contentTypeVersion="15" ma:contentTypeDescription="Create a new document." ma:contentTypeScope="" ma:versionID="0fde3a2d4112963d5d2c8a6d51b31699">
  <xsd:schema xmlns:xsd="http://www.w3.org/2001/XMLSchema" xmlns:xs="http://www.w3.org/2001/XMLSchema" xmlns:p="http://schemas.microsoft.com/office/2006/metadata/properties" xmlns:ns2="a28951e6-028a-4aea-9b8a-50bdf8d77078" xmlns:ns3="16620461-533a-4c35-b7e7-0f5f8f8e151a" targetNamespace="http://schemas.microsoft.com/office/2006/metadata/properties" ma:root="true" ma:fieldsID="b53b7c180f91952ab75ec5351eb3cef5" ns2:_="" ns3:_="">
    <xsd:import namespace="a28951e6-028a-4aea-9b8a-50bdf8d77078"/>
    <xsd:import namespace="16620461-533a-4c35-b7e7-0f5f8f8e151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8951e6-028a-4aea-9b8a-50bdf8d7707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Details" ma:index="20" nillable="true" ma:displayName="Details" ma:format="Dropdown" ma:internalName="Detail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620461-533a-4c35-b7e7-0f5f8f8e151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tails xmlns="a28951e6-028a-4aea-9b8a-50bdf8d7707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174CA0-B37E-42D6-9F57-402B186D36BD}">
  <ds:schemaRefs>
    <ds:schemaRef ds:uri="16620461-533a-4c35-b7e7-0f5f8f8e151a"/>
    <ds:schemaRef ds:uri="a28951e6-028a-4aea-9b8a-50bdf8d770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6DD83E2-54AA-4786-8E3B-C4BBAFD9CA38}">
  <ds:schemaRefs>
    <ds:schemaRef ds:uri="http://purl.org/dc/dcmitype/"/>
    <ds:schemaRef ds:uri="http://schemas.microsoft.com/office/2006/documentManagement/types"/>
    <ds:schemaRef ds:uri="16620461-533a-4c35-b7e7-0f5f8f8e151a"/>
    <ds:schemaRef ds:uri="http://www.w3.org/XML/1998/namespace"/>
    <ds:schemaRef ds:uri="http://schemas.microsoft.com/office/infopath/2007/PartnerControls"/>
    <ds:schemaRef ds:uri="http://purl.org/dc/terms/"/>
    <ds:schemaRef ds:uri="http://purl.org/dc/elements/1.1/"/>
    <ds:schemaRef ds:uri="http://schemas.openxmlformats.org/package/2006/metadata/core-properties"/>
    <ds:schemaRef ds:uri="a28951e6-028a-4aea-9b8a-50bdf8d77078"/>
    <ds:schemaRef ds:uri="http://schemas.microsoft.com/office/2006/metadata/properties"/>
  </ds:schemaRefs>
</ds:datastoreItem>
</file>

<file path=customXml/itemProps3.xml><?xml version="1.0" encoding="utf-8"?>
<ds:datastoreItem xmlns:ds="http://schemas.openxmlformats.org/officeDocument/2006/customXml" ds:itemID="{20BA444A-4967-4698-81D7-F5AC5C1976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44255</TotalTime>
  <Words>1781</Words>
  <Application>Microsoft Macintosh PowerPoint</Application>
  <PresentationFormat>Widescreen</PresentationFormat>
  <Paragraphs>166</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Montserrat Light</vt:lpstr>
      <vt:lpstr>Cambria Math</vt:lpstr>
      <vt:lpstr>Galano Grotesque Light</vt:lpstr>
      <vt:lpstr>Galano Grotesque Medium</vt:lpstr>
      <vt:lpstr>Calibri</vt:lpstr>
      <vt:lpstr>Arial</vt:lpstr>
      <vt:lpstr>Century Gothic</vt:lpstr>
      <vt:lpstr>Office Theme</vt:lpstr>
      <vt:lpstr>Causal Inference</vt:lpstr>
      <vt:lpstr>PowerPoint Presentation</vt:lpstr>
      <vt:lpstr>What is</vt:lpstr>
      <vt:lpstr>PowerPoint Presentation</vt:lpstr>
      <vt:lpstr>PowerPoint Presentation</vt:lpstr>
      <vt:lpstr>And Statistics"</vt:lpstr>
      <vt:lpstr>PowerPoint Presentation</vt:lpstr>
      <vt:lpstr>Correlation ≠ Causation</vt:lpstr>
      <vt:lpstr>Machine Learning</vt:lpstr>
      <vt:lpstr>Causal Tools</vt:lpstr>
      <vt:lpstr>Causal Tools</vt:lpstr>
      <vt:lpstr>Causal Tools</vt:lpstr>
      <vt:lpstr>Causal Tools</vt:lpstr>
      <vt:lpstr>Causal Inference Today </vt:lpstr>
      <vt:lpstr>Future of Causal Inference</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guidance (Delete from presentation)</dc:title>
  <dc:creator>Josh Kelso</dc:creator>
  <cp:lastModifiedBy>HOLLY TONER</cp:lastModifiedBy>
  <cp:revision>520</cp:revision>
  <dcterms:created xsi:type="dcterms:W3CDTF">2020-08-18T15:47:31Z</dcterms:created>
  <dcterms:modified xsi:type="dcterms:W3CDTF">2021-10-21T10:05:21Z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0x010100E481325EC924064583C68C4953100CA5</vt:lpwstr>
  </property>
</Properties>
</file>